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5" r:id="rId6"/>
    <p:sldId id="261" r:id="rId7"/>
    <p:sldId id="276" r:id="rId8"/>
    <p:sldId id="262" r:id="rId9"/>
    <p:sldId id="277" r:id="rId10"/>
    <p:sldId id="263" r:id="rId11"/>
    <p:sldId id="279" r:id="rId12"/>
    <p:sldId id="278" r:id="rId13"/>
    <p:sldId id="264" r:id="rId14"/>
    <p:sldId id="265" r:id="rId15"/>
    <p:sldId id="266" r:id="rId16"/>
    <p:sldId id="267" r:id="rId17"/>
    <p:sldId id="28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374" autoAdjust="0"/>
  </p:normalViewPr>
  <p:slideViewPr>
    <p:cSldViewPr snapToGrid="0">
      <p:cViewPr varScale="1">
        <p:scale>
          <a:sx n="91" d="100"/>
          <a:sy n="91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6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5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1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4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34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8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0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55A18-B4C0-41B8-BD3F-C4D0893218B2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5F3F5-1466-43B8-98F5-753824545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4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98435439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2496" y="5576054"/>
            <a:ext cx="6996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en-US" sz="3200" b="0" i="0" dirty="0" smtClean="0">
                <a:effectLst/>
                <a:latin typeface="Arial Black" panose="020B0A04020102020204" pitchFamily="34" charset="0"/>
                <a:hlinkClick r:id="rId3"/>
              </a:rPr>
              <a:t>https://vk.com/club198435439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209621"/>
            <a:ext cx="1103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НАРОДНЫЕ ПРОМЫСЛЫ И ТРАДИЦИИ . РОСПИСЬ ДЕРЕВЯННЫХ ИЗДЕЛИЙ. ИЗГОТОВЛЕНИЕ КУКЛЫ</a:t>
            </a:r>
            <a:b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</a:b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150" name="Picture 6" descr="https://sun9-61.userapi.com/impf/biIX5KBfLLBtqbOl3Q9IOY7Lq7wzsL7Ov_06EA/y1mznS2wo_c.jpg?size=1280x528&amp;quality=96&amp;proxy=1&amp;sign=1ab21e8db1b3d4d57ea19d3d1d888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771"/>
            <a:ext cx="12192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58.userapi.com/impf/bv-qhnoHS4Ad0B1BQWpcWrSfcZiKpyp0ebOQHA/cccjU1mAMDI.jpg?size=514x720&amp;quality=96&amp;proxy=1&amp;sign=c097afd5ea876b429a0ba5a2da19de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8" y="1220037"/>
            <a:ext cx="3924927" cy="54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9-22.userapi.com/impf/zqqtJei0NCic814os-MIhveuXUUUZREb1sifVA/60u4sP1ChHo.jpg?size=1600x1200&amp;quality=96&amp;proxy=1&amp;sign=21ed1149be68815cbf0c5f0b8fe454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15" y="1220037"/>
            <a:ext cx="7330604" cy="54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788" y="296418"/>
            <a:ext cx="6298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РОСПИСЬ ДЕРЕВЯННЫХ ИЗДЕЛИЙ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63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sun9-48.userapi.com/impf/idPDn0c-TFfbs0rF-b7REKQjBFZ52M-Xb1Zgvg/1F7D1pwUnOI.jpg?size=1280x960&amp;quality=96&amp;proxy=1&amp;sign=f14ff7a1a60e54ee26da889730b0f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7770"/>
            <a:ext cx="5987431" cy="449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sun9-43.userapi.com/impf/zYzbHe94O9aM6TldxGcia45sY3SzmuJP1OzTAQ/eAAeEzl4vs4.jpg?size=1600x1200&amp;quality=96&amp;proxy=1&amp;sign=a20f94c603668a1d202c8226a5c0daa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2351314"/>
            <a:ext cx="6008915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5454" y="269122"/>
            <a:ext cx="4376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ИЗГОТОВЛЕНИЕ КУКЛЫ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40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41.userapi.com/impf/jAZkKYPMAG7pijHAmtChJt3yOwySFNZaPM5GQQ/Hfq-aahVyII.jpg?size=607x1080&amp;quality=96&amp;proxy=1&amp;sign=1003bbf55598c182ff066b6504c161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5056"/>
          <a:stretch/>
        </p:blipFill>
        <p:spPr bwMode="auto">
          <a:xfrm>
            <a:off x="0" y="986031"/>
            <a:ext cx="3673109" cy="58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20.userapi.com/impf/7PF8bWex9-rDXPdpfy5OWDygpTUkApORj7pnVg/eF66ty-n254.jpg?size=607x1080&amp;quality=96&amp;proxy=1&amp;sign=2a0d0d0c2bfac92b27a4080cf487d5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b="3744"/>
          <a:stretch/>
        </p:blipFill>
        <p:spPr bwMode="auto">
          <a:xfrm>
            <a:off x="8431029" y="987091"/>
            <a:ext cx="3760971" cy="58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577" y="297934"/>
            <a:ext cx="9151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МАСТЕР-КЛАСС ПО ПРИГОТОВЛЕНИЮ БЛЮД АЗИИ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16" descr="https://sun9-14.userapi.com/impg/X0uZmqgMbMpP5gtl2P97o7wxC18T3SuveXadHw/_vPa0iXYjsk.jpg?size=1200x1200&amp;quality=96&amp;proxy=1&amp;sign=8ab095e2e96950c55e23562af167b03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4165"/>
          <a:stretch/>
        </p:blipFill>
        <p:spPr bwMode="auto">
          <a:xfrm>
            <a:off x="3795097" y="1461865"/>
            <a:ext cx="4513943" cy="49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4577" y="297934"/>
            <a:ext cx="10708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МАСТЕР-КЛАСС ПО ПРИГОТОВЛЕНИЮ ТРАДИЦИОННЫХ БЛЮД РОССИИ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200" name="Picture 8" descr="https://sun9-24.userapi.com/impf/mGqxPTfLN2EUQ6qg9_6TF2ZYgCuqFPjDGpaDqA/Yf6kX5tsQZc.jpg?size=1280x853&amp;quality=96&amp;proxy=1&amp;sign=9b74e0d0d720838176ef0e89da1f08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27503"/>
          <a:stretch/>
        </p:blipFill>
        <p:spPr bwMode="auto">
          <a:xfrm>
            <a:off x="169042" y="1000617"/>
            <a:ext cx="3764256" cy="39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sun9-34.userapi.com/impf/M85lnMM7frszGitygaEx2p9oszdAsSj4AkZgow/azXyqvCbNgQ.jpg?size=1280x960&amp;quality=96&amp;proxy=1&amp;sign=3ae19590ccc91a7e671b667e77c4227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/>
          <a:stretch/>
        </p:blipFill>
        <p:spPr bwMode="auto">
          <a:xfrm>
            <a:off x="4075228" y="3483429"/>
            <a:ext cx="4355336" cy="33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sun9-24.userapi.com/impf/KtyAL6dfUTebHmWJq5eZ3rM_SlD1R9b9aYql1A/i6LJSCLgHvw.jpg?size=1155x784&amp;quality=96&amp;proxy=1&amp;sign=41d6019c609229bea0079a6d5d61a4f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r="29164"/>
          <a:stretch/>
        </p:blipFill>
        <p:spPr bwMode="auto">
          <a:xfrm>
            <a:off x="8572494" y="986969"/>
            <a:ext cx="3479739" cy="561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s://sun9-41.userapi.com/impf/DJ-s1MJ5ma2XceMB16SIJIVNT7hD15LACezg2Q/V8W06Wtlfbo.jpg?size=810x1080&amp;quality=96&amp;proxy=1&amp;sign=22c370866292b7445c2ac0437f0a77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3"/>
          <a:stretch/>
        </p:blipFill>
        <p:spPr bwMode="auto">
          <a:xfrm>
            <a:off x="6893645" y="1277257"/>
            <a:ext cx="5298355" cy="55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ttps://sun9-47.userapi.com/impf/lait_PfnZ4bJg4BLVG3g_6EqBEwWeshf6VqdbA/grl6ZAQl8N4.jpg?size=1280x960&amp;quality=96&amp;proxy=1&amp;sign=eb31aaf0a7152658e768cf1cad11b8f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/>
        </p:blipFill>
        <p:spPr bwMode="auto">
          <a:xfrm>
            <a:off x="0" y="966384"/>
            <a:ext cx="6444343" cy="56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4577" y="297934"/>
            <a:ext cx="10708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МАСТЕР-КЛАСС ПО ПРИГОТОВЛЕНИЮ ТРАДИЦИОННЫХ БЛЮД РОССИИ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sun9-62.userapi.com/impf/NZWawAe01ve5EOoNRQ298uSF16Tsov2kdlKOZQ/pX-jxnHYy_o.jpg?size=1280x960&amp;quality=96&amp;proxy=1&amp;sign=c08201408a707444b5bdd134ec7c03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90" y="2418667"/>
            <a:ext cx="5919110" cy="44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sun9-61.userapi.com/impf/fYS_EePNE4m4scIxSwEjJl0ejgKYFRMX5WyyrA/G0wbfmk_z9I.jpg?size=1151x788&amp;quality=96&amp;proxy=1&amp;sign=049d72195b3b0a1362aed51df31c7e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8" r="27231"/>
          <a:stretch/>
        </p:blipFill>
        <p:spPr bwMode="auto">
          <a:xfrm>
            <a:off x="0" y="963512"/>
            <a:ext cx="2737043" cy="41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37.userapi.com/impf/VRn-nd0AoyYrE9PNjCy45oQPoiLmwB_-GclygQ/F1rF3r18QXA.jpg?size=774x1032&amp;quality=96&amp;proxy=1&amp;sign=ce1516a3eee06af104d6b8c4693df2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48" y="963512"/>
            <a:ext cx="3297352" cy="43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4577" y="297934"/>
            <a:ext cx="10708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МАСТЕР-КЛАСС ПО ПРИГОТОВЛЕНИЮ ТРАДИЦИОННЫХ БЛЮД РОССИИ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7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4408" y="182096"/>
            <a:ext cx="10029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ПЕШЕХОДНАЯ ЭКСКУРСИЯ С ЭЛЕМЕНТАМИ ФОТОКРОССА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ОКТЯБРЬ 2020</a:t>
            </a:r>
            <a:endParaRPr lang="ru-RU" sz="2000" b="0" i="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sun9-22.userapi.com/impg/6BYVbXBo11td18svICTAZhepkK6L4cOB-uwGrQ/Q44oQTXB2aE.jpg?size=2560x1707&amp;quality=96&amp;proxy=1&amp;sign=e7f4824c9d435134a9fa13b78ba798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4538"/>
            <a:ext cx="6111240" cy="40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52.userapi.com/impg/Zlk5Wo3D4c0v97v9Jb2UoAOW21r4KhmScZb4xA/h54X4HqWXxQ.jpg?size=2560x1707&amp;quality=96&amp;proxy=1&amp;sign=bf2a023f1830eaf959e7eedf7af02b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1" y="2738618"/>
            <a:ext cx="5928359" cy="39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un9-10.userapi.com/impg/kTiHgHcYBtF3Zo_rjFpYGXrCML3Z8mnIjKTHwg/5-45e7uh_tM.jpg?size=2560x1707&amp;quality=96&amp;proxy=1&amp;sign=32e29b229b73b05ade3fc8c102ef0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1205254"/>
            <a:ext cx="6050280" cy="4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9-68.userapi.com/impg/Tm-qdXO3zmbLf0akQ7DOvQCK2ve3qXFyQBhvgg/w-tMNDvGLqc.jpg?size=2560x1707&amp;quality=96&amp;proxy=1&amp;sign=581f1a03f2d1adab232929bc235e99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6854"/>
            <a:ext cx="6050280" cy="4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408" y="182096"/>
            <a:ext cx="10029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ПЕШЕХОДНАЯ ЭКСКУРСИЯ С ЭЛЕМЕНТАМИ ФОТОКРОССА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ОКТЯБРЬ 2020</a:t>
            </a:r>
            <a:endParaRPr lang="ru-RU" sz="2000" b="0" i="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930" y="27253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КВЕСТ "ЗНАЕШЬ ЛИ ТЫ РОССИЮ?"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 descr="https://sun9-76.userapi.com/impg/uSiiyeesyZDfzwOjbesnChNHDTK25sQVp4NpVQ/M-4ZJi8EZwI.jpg?size=1600x1200&amp;quality=96&amp;proxy=1&amp;sign=95e6b8cb9c4ff91591cd57381bf368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59" y="1112836"/>
            <a:ext cx="5933017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59.userapi.com/impg/tR5bLLYRl7F3Ea3iV-izsLQ_OsrTlKjZrviugg/DiqIrczH5n8.jpg?size=2560x1707&amp;quality=96&amp;proxy=1&amp;sign=39539b7dedab305a20d209ca2e6a6b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7" y="2821764"/>
            <a:ext cx="5707131" cy="38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sun9-40.userapi.com/impg/9EaDSzs12LrS7qkjBKDQrRqJPXsz3EYqI11X_A/5EkogzfR2Yk.jpg?size=810x1080&amp;quality=96&amp;proxy=1&amp;sign=7fb89c7e83216572d8eeafdeaff3c2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59" y="216039"/>
            <a:ext cx="5094642" cy="6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un9-25.userapi.com/impg/yZ78AEy-yBtQovjqFRX4C7P31a603PoEaAbFxQ/NlXaf4E8cw0.jpg?size=1280x798&amp;quality=96&amp;proxy=1&amp;sign=b51ab2a367e29481c56116d7a2a598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03" y="216039"/>
            <a:ext cx="4855786" cy="30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un9-72.userapi.com/impg/rcXskRwDKEooAO_r13aowwYSQVpuOb01tndPGg/33wsVNl6IIs.jpg?size=1142x750&amp;quality=96&amp;proxy=1&amp;sign=561a74d768d70221eedb9e8bdd56b1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03" y="3482277"/>
            <a:ext cx="4855786" cy="31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0.userapi.com/impf/HpDa1zbCn98iRQ0kILf3rMulDTPZGVJIxgOyqA/gXQtXY94wiM.jpg?size=1280x720&amp;quality=96&amp;proxy=1&amp;sign=d5258b3a0fd9bd0386135e8f7598e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1048885"/>
            <a:ext cx="10087429" cy="56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5028" y="355991"/>
            <a:ext cx="5982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НОВОГОДНЯЯ ВСТРЕЧА В ВОЛГУ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un9-52.userapi.com/impf/_j9HfuSm03nRmWMIImhVuuXW8B7JIhE1N-A1Sg/d0C0TsuAUno.jpg?size=1280x960&amp;quality=96&amp;proxy=1&amp;sign=3c2d5617ec89a40fdde911b876be84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848"/>
            <a:ext cx="6081486" cy="45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9-48.userapi.com/impf/sDdKWQXu98KijCgLBi5NOqfCqNQTJ3-FZtouOg/nqbK3PeCfGc.jpg?size=1280x960&amp;quality=96&amp;proxy=1&amp;sign=35cc10b8717f36717db92555b3341d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92" y="2380343"/>
            <a:ext cx="5970208" cy="44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5028" y="369639"/>
            <a:ext cx="5982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НОВОГОДНЯЯ ВСТРЕЧА В ВОЛГУ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600" y="312448"/>
            <a:ext cx="1032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КУЛИНАРНЫЕ МАСТЕР-КЛАССЫ ПО ТРАДИЦИОННОЙ КУХНЕ РОССИИ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s://sun9-54.userapi.com/impf/H5DfFJUk64kSvAUpNnwnltnNbD6TUaS8RGPm9Q/5HYqrghujVE.jpg?size=796x960&amp;quality=96&amp;proxy=1&amp;sign=044947145dd3dd81ef80f009670ba6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95" y="1219200"/>
            <a:ext cx="467550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40.userapi.com/impf/Ja4ZPt1L7GvkQUFhYF46C8jAM-ASJDwv59Upyw/z99JJgOqbW8.jpg?size=1216x854&amp;quality=96&amp;proxy=1&amp;sign=37040774d7ab96457a98f5aae940a27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302"/>
          <a:stretch/>
        </p:blipFill>
        <p:spPr bwMode="auto">
          <a:xfrm>
            <a:off x="0" y="992670"/>
            <a:ext cx="7213601" cy="528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sun9-51.userapi.com/impg/tacI7phrFV1T8cC9wxIjHtowF_7XkNpGTQbliA/dSr0jf9crq8.jpg?size=1280x960&amp;quality=96&amp;proxy=1&amp;sign=6a641d3a110b7bc39efedacaa08bf0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5" y="1179194"/>
            <a:ext cx="7254663" cy="54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sun9-10.userapi.com/impf/F4ejW1YuhuyjF9DfMwEJPJQj16_9JMS2vjcteQ/96l8YcaLcRQ.jpg?size=810x1080&amp;quality=96&amp;proxy=1&amp;sign=ac76576467db03db1d21fabf243fc0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68" y="1179194"/>
            <a:ext cx="4080749" cy="54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600" y="312448"/>
            <a:ext cx="1032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КУЛИНАРНЫЕ МАСТЕР-КЛАССЫ ПО ТРАДИЦИОННОЙ КУХНЕ РОССИИ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76</Words>
  <Application>Microsoft Office PowerPoint</Application>
  <PresentationFormat>Широкоэкранный</PresentationFormat>
  <Paragraphs>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Рашидова Нурьян Расуловна</cp:lastModifiedBy>
  <cp:revision>13</cp:revision>
  <dcterms:created xsi:type="dcterms:W3CDTF">2020-12-03T19:04:02Z</dcterms:created>
  <dcterms:modified xsi:type="dcterms:W3CDTF">2021-05-26T09:38:17Z</dcterms:modified>
</cp:coreProperties>
</file>