
<file path=[Content_Types].xml><?xml version="1.0" encoding="utf-8"?>
<Types xmlns="http://schemas.openxmlformats.org/package/2006/content-types">
  <Override ContentType="application/vnd.openxmlformats-officedocument.presentationml.slide+xml" PartName="/ppt/slides/slide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theme+xml" PartName="/ppt/theme/theme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extended-properties+xml" PartName="/docProps/app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Default ContentType="image/vnd.ms-photo" Extension="wdp"/>
  <Override ContentType="application/vnd.openxmlformats-officedocument.presentationml.slideLayout+xml" PartName="/ppt/slideLayouts/slideLayout10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viewProps+xml" PartName="/ppt/viewProps.xml"/>
  <Override ContentType="application/vnd.openxmlformats-officedocument.presentationml.slideLayout+xml" PartName="/ppt/slideLayouts/slideLayout9.xml"/>
  <Override ContentType="application/vnd.openxmlformats-package.core-properties+xml" PartName="/docProps/core.xml"/>
  <Override ContentType="application/vnd.openxmlformats-officedocument.presentationml.slide+xml" PartName="/ppt/slides/slide5.xml"/>
  <Override ContentType="application/vnd.openxmlformats-officedocument.presentationml.slide+xml" PartName="/ppt/slides/slide19.xml"/>
  <Override ContentType="application/vnd.openxmlformats-officedocument.presentationml.slideLayout+xml" PartName="/ppt/slideLayouts/slideLayout7.xml"/>
  <Default ContentType="image/png" Extension="png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74" r:id="rId5"/>
    <p:sldId id="275" r:id="rId6"/>
    <p:sldId id="276" r:id="rId7"/>
    <p:sldId id="273" r:id="rId8"/>
    <p:sldId id="278" r:id="rId9"/>
    <p:sldId id="277" r:id="rId10"/>
    <p:sldId id="280" r:id="rId11"/>
    <p:sldId id="279" r:id="rId12"/>
    <p:sldId id="282" r:id="rId13"/>
    <p:sldId id="283" r:id="rId14"/>
    <p:sldId id="281" r:id="rId15"/>
    <p:sldId id="286" r:id="rId16"/>
    <p:sldId id="285" r:id="rId17"/>
    <p:sldId id="287" r:id="rId18"/>
    <p:sldId id="284" r:id="rId19"/>
    <p:sldId id="288" r:id="rId20"/>
    <p:sldId id="289" r:id="rId21"/>
    <p:sldId id="29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FF9900"/>
    <a:srgbClr val="E6AF00"/>
    <a:srgbClr val="00CC00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howGuides="1">
      <p:cViewPr>
        <p:scale>
          <a:sx n="78" d="100"/>
          <a:sy n="78" d="100"/>
        </p:scale>
        <p:origin x="-1806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879497-D773-407E-9EA9-5199C61F3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DF78E3C-25C1-4092-A3F8-71064D46F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B406742-176D-4587-A058-0F19A961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5EF806-E695-4F4F-A944-9AC2DCCF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928C96-029C-4B3A-BC82-B98D740F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31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E52518-A9C1-442D-82C6-5ED5B5B9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684AA7-5368-4794-9D52-492F83B46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190151-7F90-4127-A29D-D46309B3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2978F4-9047-447E-8B41-D713556E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C44AAF-7DA5-4AF5-9229-D47135C6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45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9DC004-CEA0-42C2-8169-74DFF208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85134D-634D-45A6-9544-86E43EC49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408904A-19A7-4C5C-AD2D-2AAEBB2E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4A30AB4-318F-4ED0-AA18-8C6941EF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36FEBBC-64C3-4F9B-8D23-F6070681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225D57A-256E-4AB0-B0AC-095493E71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703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07F2C3-0AF8-41A6-9393-0F6334C3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B82378C-7576-400B-96DB-203169BC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E93CF3D-0695-4B1D-B463-3E336322F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5ECA0F1-F0B1-410E-B5FD-7A0128B53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B33CDC7-1FCB-4CB6-8ADC-8C2DB3859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087BFCB-B65C-4ECB-8D2E-511212E7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2D4EB85-31D6-42DE-A088-A44E09DC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F586AFA-A7EA-4DB2-8052-338A9931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963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638340-E32F-46D9-B25D-969C9481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A8F74A-4797-47CF-B6D7-720BF358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DD2AAB3-47F9-4D8F-857D-94D893C7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0F8DAA2-CF72-4C1F-A3FF-86186B04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83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9F8D519-0113-45DB-981E-EF5B486B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6D7B398-DD68-4BF1-B6BB-0E287131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C751DA-5832-4FFB-92C2-4D4CD144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377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40D877-B1CE-4576-87FB-7D24ADD9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1B9719-3CDF-4150-B83D-BDE13303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B5BA0E3-09A9-4ADE-B7DB-AE57C9F3C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800D932-998F-4C67-AF46-3025ADC5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7832D50-8FEB-4268-A7D8-5C9D98CF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E2ED58-B810-4CBB-9443-4A34CEC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60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DF5B31-07EC-429F-93E4-50D6DF77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FFDF123-28BA-4EC4-BF81-238E981FE0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3581994-0722-47F3-B960-B774DAEC0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0AA209E-927A-4FD7-8FEB-DBCE1175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A5CC9D7-5107-4207-BF94-1521EE3A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E9A4B84-CCBB-48CA-A23C-4E8DE731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3776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1EA529-C922-48F6-979F-6AAE7E2B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27CC164-615B-4B1E-AA60-8987AB8B8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9CDC40-8087-420B-9BC6-ADFD92D8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AC70BC2-0211-41C9-AA3E-546B5D74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B03D49-682A-4357-9882-FA463D6C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6175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62FC0D3-04B4-4FC8-949F-32E8F1C63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FDE84B0-4288-43AF-B2F0-7C9834FF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DEFF34A-5D1E-4C3B-899B-DA4AF89E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D715BF-2472-4951-9E43-A6EDFD7F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12BAF45-B4AE-4C5A-A2E0-CFA54526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69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5CBE237A-89B0-41C8-AC3B-74192837DC10}"/>
              </a:ext>
            </a:extLst>
          </p:cNvPr>
          <p:cNvGrpSpPr/>
          <p:nvPr userDrawn="1"/>
        </p:nvGrpSpPr>
        <p:grpSpPr>
          <a:xfrm>
            <a:off x="6060893" y="6426000"/>
            <a:ext cx="6127807" cy="432000"/>
            <a:chOff x="6064193" y="6444000"/>
            <a:chExt cx="6127807" cy="414000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="" xmlns:a16="http://schemas.microsoft.com/office/drawing/2014/main" id="{D320D61D-80E5-4710-8370-234EC093502E}"/>
                </a:ext>
              </a:extLst>
            </p:cNvPr>
            <p:cNvSpPr/>
            <p:nvPr userDrawn="1"/>
          </p:nvSpPr>
          <p:spPr>
            <a:xfrm>
              <a:off x="6064193" y="6444001"/>
              <a:ext cx="4362755" cy="413999"/>
            </a:xfrm>
            <a:custGeom>
              <a:avLst/>
              <a:gdLst>
                <a:gd name="connsiteX0" fmla="*/ 5368413 w 5383161"/>
                <a:gd name="connsiteY0" fmla="*/ 14749 h 619432"/>
                <a:gd name="connsiteX1" fmla="*/ 0 w 5383161"/>
                <a:gd name="connsiteY1" fmla="*/ 0 h 619432"/>
                <a:gd name="connsiteX2" fmla="*/ 1504335 w 5383161"/>
                <a:gd name="connsiteY2" fmla="*/ 619432 h 619432"/>
                <a:gd name="connsiteX3" fmla="*/ 5383161 w 5383161"/>
                <a:gd name="connsiteY3" fmla="*/ 619432 h 619432"/>
                <a:gd name="connsiteX4" fmla="*/ 5368413 w 5383161"/>
                <a:gd name="connsiteY4" fmla="*/ 14749 h 619432"/>
                <a:gd name="connsiteX0" fmla="*/ 3901563 w 3916311"/>
                <a:gd name="connsiteY0" fmla="*/ 0 h 604683"/>
                <a:gd name="connsiteX1" fmla="*/ 0 w 3916311"/>
                <a:gd name="connsiteY1" fmla="*/ 4301 h 604683"/>
                <a:gd name="connsiteX2" fmla="*/ 37485 w 3916311"/>
                <a:gd name="connsiteY2" fmla="*/ 604683 h 604683"/>
                <a:gd name="connsiteX3" fmla="*/ 3916311 w 3916311"/>
                <a:gd name="connsiteY3" fmla="*/ 604683 h 604683"/>
                <a:gd name="connsiteX4" fmla="*/ 3901563 w 3916311"/>
                <a:gd name="connsiteY4" fmla="*/ 0 h 604683"/>
                <a:gd name="connsiteX0" fmla="*/ 5369028 w 5383776"/>
                <a:gd name="connsiteY0" fmla="*/ 0 h 661833"/>
                <a:gd name="connsiteX1" fmla="*/ 1467465 w 5383776"/>
                <a:gd name="connsiteY1" fmla="*/ 4301 h 661833"/>
                <a:gd name="connsiteX2" fmla="*/ 0 w 5383776"/>
                <a:gd name="connsiteY2" fmla="*/ 661833 h 661833"/>
                <a:gd name="connsiteX3" fmla="*/ 5383776 w 5383776"/>
                <a:gd name="connsiteY3" fmla="*/ 604683 h 661833"/>
                <a:gd name="connsiteX4" fmla="*/ 5369028 w 5383776"/>
                <a:gd name="connsiteY4" fmla="*/ 0 h 661833"/>
                <a:gd name="connsiteX0" fmla="*/ 5388078 w 5402826"/>
                <a:gd name="connsiteY0" fmla="*/ 0 h 623733"/>
                <a:gd name="connsiteX1" fmla="*/ 1486515 w 5402826"/>
                <a:gd name="connsiteY1" fmla="*/ 4301 h 623733"/>
                <a:gd name="connsiteX2" fmla="*/ 0 w 5402826"/>
                <a:gd name="connsiteY2" fmla="*/ 623733 h 623733"/>
                <a:gd name="connsiteX3" fmla="*/ 5402826 w 5402826"/>
                <a:gd name="connsiteY3" fmla="*/ 604683 h 623733"/>
                <a:gd name="connsiteX4" fmla="*/ 5388078 w 5402826"/>
                <a:gd name="connsiteY4" fmla="*/ 0 h 623733"/>
                <a:gd name="connsiteX0" fmla="*/ 5388078 w 5388078"/>
                <a:gd name="connsiteY0" fmla="*/ 0 h 642783"/>
                <a:gd name="connsiteX1" fmla="*/ 1486515 w 5388078"/>
                <a:gd name="connsiteY1" fmla="*/ 4301 h 642783"/>
                <a:gd name="connsiteX2" fmla="*/ 0 w 5388078"/>
                <a:gd name="connsiteY2" fmla="*/ 623733 h 642783"/>
                <a:gd name="connsiteX3" fmla="*/ 5364726 w 5388078"/>
                <a:gd name="connsiteY3" fmla="*/ 642783 h 642783"/>
                <a:gd name="connsiteX4" fmla="*/ 5388078 w 5388078"/>
                <a:gd name="connsiteY4" fmla="*/ 0 h 642783"/>
                <a:gd name="connsiteX0" fmla="*/ 5388078 w 5388078"/>
                <a:gd name="connsiteY0" fmla="*/ 0 h 642783"/>
                <a:gd name="connsiteX1" fmla="*/ 1486515 w 5388078"/>
                <a:gd name="connsiteY1" fmla="*/ 4301 h 642783"/>
                <a:gd name="connsiteX2" fmla="*/ 0 w 5388078"/>
                <a:gd name="connsiteY2" fmla="*/ 623733 h 642783"/>
                <a:gd name="connsiteX3" fmla="*/ 5379966 w 5388078"/>
                <a:gd name="connsiteY3" fmla="*/ 642783 h 642783"/>
                <a:gd name="connsiteX4" fmla="*/ 5388078 w 5388078"/>
                <a:gd name="connsiteY4" fmla="*/ 0 h 642783"/>
                <a:gd name="connsiteX0" fmla="*/ 5388078 w 5395206"/>
                <a:gd name="connsiteY0" fmla="*/ 0 h 642783"/>
                <a:gd name="connsiteX1" fmla="*/ 1486515 w 5395206"/>
                <a:gd name="connsiteY1" fmla="*/ 4301 h 642783"/>
                <a:gd name="connsiteX2" fmla="*/ 0 w 5395206"/>
                <a:gd name="connsiteY2" fmla="*/ 623733 h 642783"/>
                <a:gd name="connsiteX3" fmla="*/ 5395206 w 5395206"/>
                <a:gd name="connsiteY3" fmla="*/ 642783 h 642783"/>
                <a:gd name="connsiteX4" fmla="*/ 5388078 w 5395206"/>
                <a:gd name="connsiteY4" fmla="*/ 0 h 642783"/>
                <a:gd name="connsiteX0" fmla="*/ 5388078 w 5395206"/>
                <a:gd name="connsiteY0" fmla="*/ 0 h 642783"/>
                <a:gd name="connsiteX1" fmla="*/ 1486515 w 5395206"/>
                <a:gd name="connsiteY1" fmla="*/ 4301 h 642783"/>
                <a:gd name="connsiteX2" fmla="*/ 0 w 5395206"/>
                <a:gd name="connsiteY2" fmla="*/ 623733 h 642783"/>
                <a:gd name="connsiteX3" fmla="*/ 5395206 w 5395206"/>
                <a:gd name="connsiteY3" fmla="*/ 642783 h 642783"/>
                <a:gd name="connsiteX4" fmla="*/ 5388078 w 5395206"/>
                <a:gd name="connsiteY4" fmla="*/ 0 h 642783"/>
                <a:gd name="connsiteX0" fmla="*/ 5388078 w 5388078"/>
                <a:gd name="connsiteY0" fmla="*/ 0 h 642783"/>
                <a:gd name="connsiteX1" fmla="*/ 1486515 w 5388078"/>
                <a:gd name="connsiteY1" fmla="*/ 4301 h 642783"/>
                <a:gd name="connsiteX2" fmla="*/ 0 w 5388078"/>
                <a:gd name="connsiteY2" fmla="*/ 623733 h 642783"/>
                <a:gd name="connsiteX3" fmla="*/ 5379966 w 5388078"/>
                <a:gd name="connsiteY3" fmla="*/ 642783 h 642783"/>
                <a:gd name="connsiteX4" fmla="*/ 5388078 w 5388078"/>
                <a:gd name="connsiteY4" fmla="*/ 0 h 642783"/>
                <a:gd name="connsiteX0" fmla="*/ 5365218 w 5365218"/>
                <a:gd name="connsiteY0" fmla="*/ 0 h 642783"/>
                <a:gd name="connsiteX1" fmla="*/ 1463655 w 5365218"/>
                <a:gd name="connsiteY1" fmla="*/ 4301 h 642783"/>
                <a:gd name="connsiteX2" fmla="*/ 0 w 5365218"/>
                <a:gd name="connsiteY2" fmla="*/ 638973 h 642783"/>
                <a:gd name="connsiteX3" fmla="*/ 5357106 w 5365218"/>
                <a:gd name="connsiteY3" fmla="*/ 642783 h 642783"/>
                <a:gd name="connsiteX4" fmla="*/ 5365218 w 5365218"/>
                <a:gd name="connsiteY4" fmla="*/ 0 h 642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5218" h="642783">
                  <a:moveTo>
                    <a:pt x="5365218" y="0"/>
                  </a:moveTo>
                  <a:lnTo>
                    <a:pt x="1463655" y="4301"/>
                  </a:lnTo>
                  <a:lnTo>
                    <a:pt x="0" y="638973"/>
                  </a:lnTo>
                  <a:lnTo>
                    <a:pt x="5357106" y="642783"/>
                  </a:lnTo>
                  <a:lnTo>
                    <a:pt x="5365218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A2DB3D2C-4A39-441B-897F-B6315785E846}"/>
                </a:ext>
              </a:extLst>
            </p:cNvPr>
            <p:cNvSpPr/>
            <p:nvPr userDrawn="1"/>
          </p:nvSpPr>
          <p:spPr>
            <a:xfrm>
              <a:off x="10426948" y="6444000"/>
              <a:ext cx="1765052" cy="41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C896F5-118A-4FD4-98E6-B841BC5D7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989138"/>
            <a:ext cx="5670550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C28E2487-BC1B-4086-BFB2-56D78AD1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34565"/>
            <a:ext cx="567055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8AFC6EC-9665-443F-B9FF-976A7F5AA4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1363" y="639763"/>
            <a:ext cx="4410075" cy="55784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61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8395D25-A0F8-409F-9496-319F02D18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1989138"/>
            <a:ext cx="11025187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6">
            <a:extLst>
              <a:ext uri="{FF2B5EF4-FFF2-40B4-BE49-F238E27FC236}">
                <a16:creationId xmlns="" xmlns:a16="http://schemas.microsoft.com/office/drawing/2014/main" id="{92BE94D3-8010-4A2F-85E0-B2C88EC5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2" y="434565"/>
            <a:ext cx="1102518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34942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="" xmlns:a16="http://schemas.microsoft.com/office/drawing/2014/main" id="{D320D61D-80E5-4710-8370-234EC093502E}"/>
              </a:ext>
            </a:extLst>
          </p:cNvPr>
          <p:cNvSpPr/>
          <p:nvPr userDrawn="1"/>
        </p:nvSpPr>
        <p:spPr>
          <a:xfrm rot="10800000">
            <a:off x="0" y="0"/>
            <a:ext cx="436275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  <a:gd name="connsiteX0" fmla="*/ 3901563 w 3916311"/>
              <a:gd name="connsiteY0" fmla="*/ 0 h 604683"/>
              <a:gd name="connsiteX1" fmla="*/ 0 w 3916311"/>
              <a:gd name="connsiteY1" fmla="*/ 4301 h 604683"/>
              <a:gd name="connsiteX2" fmla="*/ 37485 w 3916311"/>
              <a:gd name="connsiteY2" fmla="*/ 604683 h 604683"/>
              <a:gd name="connsiteX3" fmla="*/ 3916311 w 3916311"/>
              <a:gd name="connsiteY3" fmla="*/ 604683 h 604683"/>
              <a:gd name="connsiteX4" fmla="*/ 3901563 w 3916311"/>
              <a:gd name="connsiteY4" fmla="*/ 0 h 604683"/>
              <a:gd name="connsiteX0" fmla="*/ 5369028 w 5383776"/>
              <a:gd name="connsiteY0" fmla="*/ 0 h 661833"/>
              <a:gd name="connsiteX1" fmla="*/ 1467465 w 5383776"/>
              <a:gd name="connsiteY1" fmla="*/ 4301 h 661833"/>
              <a:gd name="connsiteX2" fmla="*/ 0 w 5383776"/>
              <a:gd name="connsiteY2" fmla="*/ 661833 h 661833"/>
              <a:gd name="connsiteX3" fmla="*/ 5383776 w 5383776"/>
              <a:gd name="connsiteY3" fmla="*/ 604683 h 661833"/>
              <a:gd name="connsiteX4" fmla="*/ 5369028 w 5383776"/>
              <a:gd name="connsiteY4" fmla="*/ 0 h 661833"/>
              <a:gd name="connsiteX0" fmla="*/ 5388078 w 5402826"/>
              <a:gd name="connsiteY0" fmla="*/ 0 h 623733"/>
              <a:gd name="connsiteX1" fmla="*/ 1486515 w 5402826"/>
              <a:gd name="connsiteY1" fmla="*/ 4301 h 623733"/>
              <a:gd name="connsiteX2" fmla="*/ 0 w 5402826"/>
              <a:gd name="connsiteY2" fmla="*/ 623733 h 623733"/>
              <a:gd name="connsiteX3" fmla="*/ 5402826 w 5402826"/>
              <a:gd name="connsiteY3" fmla="*/ 604683 h 623733"/>
              <a:gd name="connsiteX4" fmla="*/ 5388078 w 5402826"/>
              <a:gd name="connsiteY4" fmla="*/ 0 h 62373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64726 w 5388078"/>
              <a:gd name="connsiteY3" fmla="*/ 642783 h 642783"/>
              <a:gd name="connsiteX4" fmla="*/ 5388078 w 5388078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65218 w 5365218"/>
              <a:gd name="connsiteY0" fmla="*/ 0 h 642783"/>
              <a:gd name="connsiteX1" fmla="*/ 1463655 w 5365218"/>
              <a:gd name="connsiteY1" fmla="*/ 4301 h 642783"/>
              <a:gd name="connsiteX2" fmla="*/ 0 w 5365218"/>
              <a:gd name="connsiteY2" fmla="*/ 638973 h 642783"/>
              <a:gd name="connsiteX3" fmla="*/ 5357106 w 5365218"/>
              <a:gd name="connsiteY3" fmla="*/ 642783 h 642783"/>
              <a:gd name="connsiteX4" fmla="*/ 5365218 w 5365218"/>
              <a:gd name="connsiteY4" fmla="*/ 0 h 64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218" h="642783">
                <a:moveTo>
                  <a:pt x="5365218" y="0"/>
                </a:moveTo>
                <a:lnTo>
                  <a:pt x="1463655" y="4301"/>
                </a:lnTo>
                <a:lnTo>
                  <a:pt x="0" y="638973"/>
                </a:lnTo>
                <a:lnTo>
                  <a:pt x="5357106" y="642783"/>
                </a:lnTo>
                <a:lnTo>
                  <a:pt x="536521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07E318BF-DBD5-45E8-939C-A03484CD64FB}"/>
              </a:ext>
            </a:extLst>
          </p:cNvPr>
          <p:cNvGrpSpPr/>
          <p:nvPr userDrawn="1"/>
        </p:nvGrpSpPr>
        <p:grpSpPr>
          <a:xfrm>
            <a:off x="0" y="6441041"/>
            <a:ext cx="6132647" cy="432000"/>
            <a:chOff x="0" y="6441041"/>
            <a:chExt cx="6132647" cy="432000"/>
          </a:xfrm>
        </p:grpSpPr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8C42AD6E-4F39-4B66-853B-09435296EDBD}"/>
                </a:ext>
              </a:extLst>
            </p:cNvPr>
            <p:cNvSpPr/>
            <p:nvPr userDrawn="1"/>
          </p:nvSpPr>
          <p:spPr>
            <a:xfrm rot="10800000">
              <a:off x="1755302" y="6441041"/>
              <a:ext cx="4377345" cy="432000"/>
            </a:xfrm>
            <a:custGeom>
              <a:avLst/>
              <a:gdLst>
                <a:gd name="connsiteX0" fmla="*/ 5368413 w 5383161"/>
                <a:gd name="connsiteY0" fmla="*/ 14749 h 619432"/>
                <a:gd name="connsiteX1" fmla="*/ 0 w 5383161"/>
                <a:gd name="connsiteY1" fmla="*/ 0 h 619432"/>
                <a:gd name="connsiteX2" fmla="*/ 1504335 w 5383161"/>
                <a:gd name="connsiteY2" fmla="*/ 619432 h 619432"/>
                <a:gd name="connsiteX3" fmla="*/ 5383161 w 5383161"/>
                <a:gd name="connsiteY3" fmla="*/ 619432 h 619432"/>
                <a:gd name="connsiteX4" fmla="*/ 5368413 w 5383161"/>
                <a:gd name="connsiteY4" fmla="*/ 14749 h 6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161" h="619432">
                  <a:moveTo>
                    <a:pt x="5368413" y="14749"/>
                  </a:moveTo>
                  <a:lnTo>
                    <a:pt x="0" y="0"/>
                  </a:lnTo>
                  <a:lnTo>
                    <a:pt x="1504335" y="619432"/>
                  </a:lnTo>
                  <a:lnTo>
                    <a:pt x="5383161" y="619432"/>
                  </a:lnTo>
                  <a:lnTo>
                    <a:pt x="5368413" y="1474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A2DB3D2C-4A39-441B-897F-B6315785E846}"/>
                </a:ext>
              </a:extLst>
            </p:cNvPr>
            <p:cNvSpPr/>
            <p:nvPr userDrawn="1"/>
          </p:nvSpPr>
          <p:spPr>
            <a:xfrm>
              <a:off x="0" y="6441041"/>
              <a:ext cx="1765052" cy="43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="" xmlns:a16="http://schemas.microsoft.com/office/drawing/2014/main" id="{3EC7FEDF-4BAA-461E-8225-50D2A514E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" y="1989138"/>
            <a:ext cx="5670550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Заголовок 6">
            <a:extLst>
              <a:ext uri="{FF2B5EF4-FFF2-40B4-BE49-F238E27FC236}">
                <a16:creationId xmlns="" xmlns:a16="http://schemas.microsoft.com/office/drawing/2014/main" id="{78B2BF59-E3B1-444C-B67C-2D41D771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49" y="434565"/>
            <a:ext cx="567055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Рисунок 12">
            <a:extLst>
              <a:ext uri="{FF2B5EF4-FFF2-40B4-BE49-F238E27FC236}">
                <a16:creationId xmlns="" xmlns:a16="http://schemas.microsoft.com/office/drawing/2014/main" id="{BE0FAE70-1B66-4B3B-BB6B-9F7F5743ED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1449" y="432001"/>
            <a:ext cx="5245102" cy="55784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466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ED9912C-D331-4DBB-B9F2-A555583C10B5}"/>
              </a:ext>
            </a:extLst>
          </p:cNvPr>
          <p:cNvSpPr/>
          <p:nvPr userDrawn="1"/>
        </p:nvSpPr>
        <p:spPr>
          <a:xfrm>
            <a:off x="0" y="4383000"/>
            <a:ext cx="1146000" cy="247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929454D8-E93E-4108-BBFE-11C3076D74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1989138"/>
            <a:ext cx="11025187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="" xmlns:a16="http://schemas.microsoft.com/office/drawing/2014/main" id="{6CA30DDE-7800-4BF4-896C-F3A7A00E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2" y="434565"/>
            <a:ext cx="1102518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298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EF014716-F7AB-41FE-A8D2-4453A3F3F6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0" y="3216958"/>
            <a:ext cx="3789828" cy="32591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="" xmlns:a16="http://schemas.microsoft.com/office/drawing/2014/main" id="{7FEEDDEC-D370-4DCB-82C8-FC7AFE5247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1172" y="3203376"/>
            <a:ext cx="3789828" cy="325916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="" xmlns:a16="http://schemas.microsoft.com/office/drawing/2014/main" id="{CA38D598-38F5-46E6-AAEA-5A95EE17EB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1000" y="3699000"/>
            <a:ext cx="3105000" cy="2779887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5">
            <a:extLst>
              <a:ext uri="{FF2B5EF4-FFF2-40B4-BE49-F238E27FC236}">
                <a16:creationId xmlns="" xmlns:a16="http://schemas.microsoft.com/office/drawing/2014/main" id="{12FB2C72-D83F-4B4E-A809-58441D52E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1000" y="675556"/>
            <a:ext cx="3105000" cy="277988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A481B642-7918-47A7-9081-E5AC4F1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95AEDA8C-AA7B-40A2-8209-22760C8CA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44688"/>
            <a:ext cx="7327900" cy="10793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86920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EF014716-F7AB-41FE-A8D2-4453A3F3F6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738" y="2753213"/>
            <a:ext cx="2745000" cy="356855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="" xmlns:a16="http://schemas.microsoft.com/office/drawing/2014/main" id="{7FEEDDEC-D370-4DCB-82C8-FC7AFE5247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3238" y="2753213"/>
            <a:ext cx="2745000" cy="356855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A481B642-7918-47A7-9081-E5AC4F1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87"/>
            <a:ext cx="10577628" cy="112887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Рисунок 5">
            <a:extLst>
              <a:ext uri="{FF2B5EF4-FFF2-40B4-BE49-F238E27FC236}">
                <a16:creationId xmlns="" xmlns:a16="http://schemas.microsoft.com/office/drawing/2014/main" id="{AC6EABF9-E936-4492-A0B8-456AF4B958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30738" y="2753213"/>
            <a:ext cx="2745000" cy="356855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8BD480-803E-4DE3-9EF9-21410A1F3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377" y="1599787"/>
            <a:ext cx="10577513" cy="72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8755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A2DFAC-49A8-4934-B1F0-527144F5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2CD0A5-40EE-4AB3-8E81-7475206FB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FD0A5C-950F-4151-87FD-ABA7157A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217E50-0FB9-4AE9-9010-778D5248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54B895-634F-4904-8FFF-64E75C3F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="" xmlns:a16="http://schemas.microsoft.com/office/drawing/2014/main" id="{C090F82F-1EFA-40DD-A360-D930D951BD52}"/>
              </a:ext>
            </a:extLst>
          </p:cNvPr>
          <p:cNvSpPr/>
          <p:nvPr userDrawn="1"/>
        </p:nvSpPr>
        <p:spPr>
          <a:xfrm rot="10800000">
            <a:off x="0" y="0"/>
            <a:ext cx="436275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  <a:gd name="connsiteX0" fmla="*/ 3901563 w 3916311"/>
              <a:gd name="connsiteY0" fmla="*/ 0 h 604683"/>
              <a:gd name="connsiteX1" fmla="*/ 0 w 3916311"/>
              <a:gd name="connsiteY1" fmla="*/ 4301 h 604683"/>
              <a:gd name="connsiteX2" fmla="*/ 37485 w 3916311"/>
              <a:gd name="connsiteY2" fmla="*/ 604683 h 604683"/>
              <a:gd name="connsiteX3" fmla="*/ 3916311 w 3916311"/>
              <a:gd name="connsiteY3" fmla="*/ 604683 h 604683"/>
              <a:gd name="connsiteX4" fmla="*/ 3901563 w 3916311"/>
              <a:gd name="connsiteY4" fmla="*/ 0 h 604683"/>
              <a:gd name="connsiteX0" fmla="*/ 5369028 w 5383776"/>
              <a:gd name="connsiteY0" fmla="*/ 0 h 661833"/>
              <a:gd name="connsiteX1" fmla="*/ 1467465 w 5383776"/>
              <a:gd name="connsiteY1" fmla="*/ 4301 h 661833"/>
              <a:gd name="connsiteX2" fmla="*/ 0 w 5383776"/>
              <a:gd name="connsiteY2" fmla="*/ 661833 h 661833"/>
              <a:gd name="connsiteX3" fmla="*/ 5383776 w 5383776"/>
              <a:gd name="connsiteY3" fmla="*/ 604683 h 661833"/>
              <a:gd name="connsiteX4" fmla="*/ 5369028 w 5383776"/>
              <a:gd name="connsiteY4" fmla="*/ 0 h 661833"/>
              <a:gd name="connsiteX0" fmla="*/ 5388078 w 5402826"/>
              <a:gd name="connsiteY0" fmla="*/ 0 h 623733"/>
              <a:gd name="connsiteX1" fmla="*/ 1486515 w 5402826"/>
              <a:gd name="connsiteY1" fmla="*/ 4301 h 623733"/>
              <a:gd name="connsiteX2" fmla="*/ 0 w 5402826"/>
              <a:gd name="connsiteY2" fmla="*/ 623733 h 623733"/>
              <a:gd name="connsiteX3" fmla="*/ 5402826 w 5402826"/>
              <a:gd name="connsiteY3" fmla="*/ 604683 h 623733"/>
              <a:gd name="connsiteX4" fmla="*/ 5388078 w 5402826"/>
              <a:gd name="connsiteY4" fmla="*/ 0 h 62373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64726 w 5388078"/>
              <a:gd name="connsiteY3" fmla="*/ 642783 h 642783"/>
              <a:gd name="connsiteX4" fmla="*/ 5388078 w 5388078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65218 w 5365218"/>
              <a:gd name="connsiteY0" fmla="*/ 0 h 642783"/>
              <a:gd name="connsiteX1" fmla="*/ 1463655 w 5365218"/>
              <a:gd name="connsiteY1" fmla="*/ 4301 h 642783"/>
              <a:gd name="connsiteX2" fmla="*/ 0 w 5365218"/>
              <a:gd name="connsiteY2" fmla="*/ 638973 h 642783"/>
              <a:gd name="connsiteX3" fmla="*/ 5357106 w 5365218"/>
              <a:gd name="connsiteY3" fmla="*/ 642783 h 642783"/>
              <a:gd name="connsiteX4" fmla="*/ 5365218 w 5365218"/>
              <a:gd name="connsiteY4" fmla="*/ 0 h 64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218" h="642783">
                <a:moveTo>
                  <a:pt x="5365218" y="0"/>
                </a:moveTo>
                <a:lnTo>
                  <a:pt x="1463655" y="4301"/>
                </a:lnTo>
                <a:lnTo>
                  <a:pt x="0" y="638973"/>
                </a:lnTo>
                <a:lnTo>
                  <a:pt x="5357106" y="642783"/>
                </a:lnTo>
                <a:lnTo>
                  <a:pt x="536521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52DED7EF-FE5A-448D-BF7B-C418A7B5070C}"/>
              </a:ext>
            </a:extLst>
          </p:cNvPr>
          <p:cNvGrpSpPr/>
          <p:nvPr userDrawn="1"/>
        </p:nvGrpSpPr>
        <p:grpSpPr>
          <a:xfrm>
            <a:off x="0" y="6441041"/>
            <a:ext cx="6132647" cy="432000"/>
            <a:chOff x="0" y="6441041"/>
            <a:chExt cx="6132647" cy="432000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="" xmlns:a16="http://schemas.microsoft.com/office/drawing/2014/main" id="{A764A9EF-AAD1-4DC3-A9C8-8CF4D8F4F4FE}"/>
                </a:ext>
              </a:extLst>
            </p:cNvPr>
            <p:cNvSpPr/>
            <p:nvPr userDrawn="1"/>
          </p:nvSpPr>
          <p:spPr>
            <a:xfrm rot="10800000">
              <a:off x="1755302" y="6441041"/>
              <a:ext cx="4377345" cy="432000"/>
            </a:xfrm>
            <a:custGeom>
              <a:avLst/>
              <a:gdLst>
                <a:gd name="connsiteX0" fmla="*/ 5368413 w 5383161"/>
                <a:gd name="connsiteY0" fmla="*/ 14749 h 619432"/>
                <a:gd name="connsiteX1" fmla="*/ 0 w 5383161"/>
                <a:gd name="connsiteY1" fmla="*/ 0 h 619432"/>
                <a:gd name="connsiteX2" fmla="*/ 1504335 w 5383161"/>
                <a:gd name="connsiteY2" fmla="*/ 619432 h 619432"/>
                <a:gd name="connsiteX3" fmla="*/ 5383161 w 5383161"/>
                <a:gd name="connsiteY3" fmla="*/ 619432 h 619432"/>
                <a:gd name="connsiteX4" fmla="*/ 5368413 w 5383161"/>
                <a:gd name="connsiteY4" fmla="*/ 14749 h 6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161" h="619432">
                  <a:moveTo>
                    <a:pt x="5368413" y="14749"/>
                  </a:moveTo>
                  <a:lnTo>
                    <a:pt x="0" y="0"/>
                  </a:lnTo>
                  <a:lnTo>
                    <a:pt x="1504335" y="619432"/>
                  </a:lnTo>
                  <a:lnTo>
                    <a:pt x="5383161" y="619432"/>
                  </a:lnTo>
                  <a:lnTo>
                    <a:pt x="5368413" y="1474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7112D2B0-AF45-49DD-B1B3-2B06E296C198}"/>
                </a:ext>
              </a:extLst>
            </p:cNvPr>
            <p:cNvSpPr/>
            <p:nvPr userDrawn="1"/>
          </p:nvSpPr>
          <p:spPr>
            <a:xfrm>
              <a:off x="0" y="6441041"/>
              <a:ext cx="1765052" cy="43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5712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A2DFAC-49A8-4934-B1F0-527144F5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2CD0A5-40EE-4AB3-8E81-7475206FB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FD0A5C-950F-4151-87FD-ABA7157A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217E50-0FB9-4AE9-9010-778D5248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54B895-634F-4904-8FFF-64E75C3F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154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AF557B-FDD3-4509-9B20-3B12F76D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9FE1DB0-07CB-48E2-B7D4-C4F786240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8819DC-55B4-4C4C-8F0E-BE92BE523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DFA9-ACA2-4294-9F62-69E81CDDA11A}" type="datetimeFigureOut">
              <a:rPr lang="ru-RU" smtClean="0"/>
              <a:pPr/>
              <a:t>пн 04.07.22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A64A93-FA59-41EF-9993-80E48982A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546CD2-AE7D-4BF9-AE39-EFDA5C8ED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257E2-F174-41EC-BF2B-D9D68BC3C15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0"/>
            <a:extLst>
              <a:ext uri="{FF2B5EF4-FFF2-40B4-BE49-F238E27FC236}">
                <a16:creationId xmlns="" xmlns:a16="http://schemas.microsoft.com/office/drawing/2014/main" id="{502A3024-9627-46A9-891B-7800D7D7254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52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1" r:id="rId4"/>
    <p:sldLayoutId id="2147483662" r:id="rId5"/>
    <p:sldLayoutId id="2147483665" r:id="rId6"/>
    <p:sldLayoutId id="2147483666" r:id="rId7"/>
    <p:sldLayoutId id="2147483650" r:id="rId8"/>
    <p:sldLayoutId id="2147483664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 ?><Relationships xmlns="http://schemas.openxmlformats.org/package/2006/relationships"><Relationship Id="rId8" Target="../media/image12.png" Type="http://schemas.openxmlformats.org/officeDocument/2006/relationships/image"/><Relationship Id="rId3" Target="../media/image8.png" Type="http://schemas.openxmlformats.org/officeDocument/2006/relationships/image"/><Relationship Id="rId7" Target="../media/hdphoto6.wdp" Type="http://schemas.microsoft.com/office/2007/relationships/hdphoto"/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29.jpe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image32.jpeg" Type="http://schemas.openxmlformats.org/officeDocument/2006/relationships/image"/><Relationship Id="rId3" Target="../media/image8.png" Type="http://schemas.openxmlformats.org/officeDocument/2006/relationships/image"/><Relationship Id="rId7" Target="../media/image31.jpeg" Type="http://schemas.openxmlformats.org/officeDocument/2006/relationships/image"/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hdphoto7.wdp" Type="http://schemas.microsoft.com/office/2007/relationships/hdphoto"/><Relationship Id="rId4" Target="../media/image30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 ?><Relationships xmlns="http://schemas.openxmlformats.org/package/2006/relationships"><Relationship Id="rId8" Target="../media/image5.png" Type="http://schemas.openxmlformats.org/officeDocument/2006/relationships/image"/><Relationship Id="rId3" Target="../media/image8.png" Type="http://schemas.openxmlformats.org/officeDocument/2006/relationships/image"/><Relationship Id="rId7" Target="../media/image14.jpeg" Type="http://schemas.openxmlformats.org/officeDocument/2006/relationships/image"/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hdphoto1.wdp" Type="http://schemas.microsoft.com/office/2007/relationships/hdphoto"/><Relationship Id="rId4" Target="../media/image13.jpe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8" Target="../media/image12.png" Type="http://schemas.openxmlformats.org/officeDocument/2006/relationships/image"/><Relationship Id="rId3" Target="../media/image15.jpeg" Type="http://schemas.openxmlformats.org/officeDocument/2006/relationships/image"/><Relationship Id="rId7" Target="../media/hdphoto3.wdp" Type="http://schemas.microsoft.com/office/2007/relationships/hdphoto"/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16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8" Target="../media/hdphoto5.wdp" Type="http://schemas.microsoft.com/office/2007/relationships/hdphoto"/><Relationship Id="rId3" Target="../media/image8.png" Type="http://schemas.openxmlformats.org/officeDocument/2006/relationships/image"/><Relationship Id="rId7" Target="../media/image18.jpeg" Type="http://schemas.openxmlformats.org/officeDocument/2006/relationships/image"/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hdphoto4.wdp" Type="http://schemas.microsoft.com/office/2007/relationships/hdphoto"/><Relationship Id="rId4" Target="../media/image17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95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BAECB47-D1FA-4464-838B-540622A5F5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1000"/>
                  <a:lumMod val="90000"/>
                </a:schemeClr>
              </a:gs>
              <a:gs pos="0">
                <a:schemeClr val="accent1">
                  <a:alpha val="48000"/>
                  <a:lumMod val="6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CA361A7-6838-41FC-970E-F714A101A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000" y="2799000"/>
            <a:ext cx="9432000" cy="16557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Муниципальное бюджетное учреждение «Центр по работе с молодежью Буденновского района»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9EE28481-3F05-4D67-805E-F28B6E6D4DB0}"/>
              </a:ext>
            </a:extLst>
          </p:cNvPr>
          <p:cNvCxnSpPr/>
          <p:nvPr/>
        </p:nvCxnSpPr>
        <p:spPr>
          <a:xfrm flipH="1">
            <a:off x="1371000" y="2439000"/>
            <a:ext cx="9891000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2827F8E-4C64-427F-BB93-5BAA7D7E4EED}"/>
              </a:ext>
            </a:extLst>
          </p:cNvPr>
          <p:cNvCxnSpPr>
            <a:cxnSpLocks/>
          </p:cNvCxnSpPr>
          <p:nvPr/>
        </p:nvCxnSpPr>
        <p:spPr>
          <a:xfrm flipH="1">
            <a:off x="1416000" y="5589000"/>
            <a:ext cx="7695000" cy="0"/>
          </a:xfrm>
          <a:prstGeom prst="line">
            <a:avLst/>
          </a:prstGeom>
          <a:ln w="762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71D6975C-AE09-44A9-A6FC-0FFBDFB6D892}"/>
              </a:ext>
            </a:extLst>
          </p:cNvPr>
          <p:cNvCxnSpPr>
            <a:cxnSpLocks/>
          </p:cNvCxnSpPr>
          <p:nvPr/>
        </p:nvCxnSpPr>
        <p:spPr>
          <a:xfrm>
            <a:off x="1416000" y="2439000"/>
            <a:ext cx="0" cy="319500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03096FA3-1855-4385-8DE4-640DAB32554D}"/>
              </a:ext>
            </a:extLst>
          </p:cNvPr>
          <p:cNvCxnSpPr>
            <a:cxnSpLocks/>
          </p:cNvCxnSpPr>
          <p:nvPr/>
        </p:nvCxnSpPr>
        <p:spPr>
          <a:xfrm>
            <a:off x="11226000" y="2439000"/>
            <a:ext cx="0" cy="1485000"/>
          </a:xfrm>
          <a:prstGeom prst="line">
            <a:avLst/>
          </a:prstGeom>
          <a:ln w="762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4460" y="119550"/>
            <a:ext cx="1778533" cy="1910788"/>
          </a:xfrm>
          <a:prstGeom prst="rect">
            <a:avLst/>
          </a:prstGeom>
          <a:effectLst>
            <a:glow rad="152400">
              <a:schemeClr val="bg1">
                <a:alpha val="90000"/>
              </a:schemeClr>
            </a:glow>
          </a:effectLst>
        </p:spPr>
      </p:pic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CCA361A7-6838-41FC-970E-F714A101A8B9}"/>
              </a:ext>
            </a:extLst>
          </p:cNvPr>
          <p:cNvSpPr txBox="1">
            <a:spLocks/>
          </p:cNvSpPr>
          <p:nvPr/>
        </p:nvSpPr>
        <p:spPr>
          <a:xfrm>
            <a:off x="3306000" y="4869000"/>
            <a:ext cx="6030000" cy="6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7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1000" y="234000"/>
            <a:ext cx="1710000" cy="17261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0253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6361790" y="3923999"/>
            <a:ext cx="5296978" cy="1747855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793434" y="3923999"/>
            <a:ext cx="5332391" cy="1737108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626034"/>
            <a:ext cx="6344697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 sz="6000"/>
              <a:t>«Сделаем вместе»</a:t>
            </a:r>
            <a:endParaRPr dirty="0" lang="ru-RU" sz="600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71000" y="5680035"/>
            <a:ext cx="10896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2400"/>
              <a:t>Силами добровольцев приводятся в порядок и очищаются от бытового и природного </a:t>
            </a:r>
            <a:r>
              <a:rPr dirty="0" lang="ru-RU" smtClean="0" sz="2400"/>
              <a:t>мусора общественные территории </a:t>
            </a:r>
            <a:r>
              <a:rPr dirty="0" err="1" lang="ru-RU" smtClean="0" sz="2400"/>
              <a:t>Буденновского</a:t>
            </a:r>
            <a:r>
              <a:rPr dirty="0" lang="ru-RU" smtClean="0" sz="2400"/>
              <a:t> округа. </a:t>
            </a:r>
            <a:endParaRPr dirty="0"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369" y="2232701"/>
            <a:ext cx="4976522" cy="3317681"/>
          </a:xfrm>
          <a:prstGeom prst="rect">
            <a:avLst/>
          </a:prstGeom>
        </p:spPr>
      </p:pic>
      <p:sp>
        <p:nvSpPr>
          <p:cNvPr id="18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793434" y="5017263"/>
            <a:ext cx="5332391" cy="639848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descr="C:\Users\User\Downloads\WhatsApp Image 2021-10-08 at 09.00.10.jpeg" id="7170" name="Picture 2"/>
          <p:cNvPicPr>
            <a:picLocks noChangeArrowheads="1" noChangeAspect="1"/>
          </p:cNvPicPr>
          <p:nvPr/>
        </p:nvPicPr>
        <p:blipFill>
          <a:blip cstate="print" r:embed="rId5"/>
          <a:srcRect b="-47"/>
          <a:stretch>
            <a:fillRect/>
          </a:stretch>
        </p:blipFill>
        <p:spPr bwMode="auto">
          <a:xfrm>
            <a:off x="6546000" y="2259000"/>
            <a:ext cx="4837632" cy="3043828"/>
          </a:xfrm>
          <a:prstGeom prst="rect">
            <a:avLst/>
          </a:prstGeom>
          <a:noFill/>
        </p:spPr>
      </p:pic>
      <p:sp>
        <p:nvSpPr>
          <p:cNvPr id="20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6366000" y="5035157"/>
            <a:ext cx="5296978" cy="643843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descr="\\Arhiv\02. макеты\02. ЛОГО\05. НАШЕ\3. ВАРИАНТЫ ЛОГО 2021\черный.png" id="21" name="Picture 9"/>
          <p:cNvPicPr>
            <a:picLocks noChangeArrowheads="1" noChangeAspect="1"/>
          </p:cNvPicPr>
          <p:nvPr/>
        </p:nvPicPr>
        <p:blipFill>
          <a:blip cstate="print" r:embed="rId6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335795168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8059356" y="4802612"/>
            <a:ext cx="3223785" cy="154656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543844"/>
            <a:ext cx="6344697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Волонтерская донорская акция </a:t>
            </a:r>
            <a:r>
              <a:rPr lang="ru-RU" sz="3600" dirty="0" smtClean="0">
                <a:solidFill>
                  <a:srgbClr val="FF0000"/>
                </a:solidFill>
              </a:rPr>
              <a:t>«Капля крови для жизни»</a:t>
            </a:r>
            <a:endParaRPr lang="ru-RU" sz="3600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7160567" y="1884426"/>
            <a:ext cx="241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За 2021 год: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384" y="2247578"/>
            <a:ext cx="6134328" cy="40895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lum bright="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6304" y="3891972"/>
            <a:ext cx="2938888" cy="1959259"/>
          </a:xfrm>
          <a:prstGeom prst="rect">
            <a:avLst/>
          </a:prstGeom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8058499" y="5635865"/>
            <a:ext cx="3224515" cy="7133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2D54743-4C95-4C48-95BF-FCCD92870668}"/>
              </a:ext>
            </a:extLst>
          </p:cNvPr>
          <p:cNvGrpSpPr/>
          <p:nvPr/>
        </p:nvGrpSpPr>
        <p:grpSpPr>
          <a:xfrm rot="15876590">
            <a:off x="1622781" y="1372703"/>
            <a:ext cx="4167534" cy="5807713"/>
            <a:chOff x="7355999" y="516475"/>
            <a:chExt cx="4167534" cy="580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="" xmlns:a16="http://schemas.microsoft.com/office/drawing/2014/main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/>
          <p:cNvSpPr/>
          <p:nvPr/>
        </p:nvSpPr>
        <p:spPr>
          <a:xfrm>
            <a:off x="6800567" y="2514179"/>
            <a:ext cx="418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1,5 </a:t>
            </a:r>
            <a:r>
              <a:rPr lang="ru-RU" sz="2000" dirty="0"/>
              <a:t>тысячи добровольцев</a:t>
            </a:r>
          </a:p>
          <a:p>
            <a:r>
              <a:rPr lang="ru-RU" sz="2000" dirty="0"/>
              <a:t>сдали кровь;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собрано </a:t>
            </a:r>
            <a:r>
              <a:rPr lang="ru-RU" sz="2000" dirty="0"/>
              <a:t>более 700 л. крови.</a:t>
            </a:r>
          </a:p>
        </p:txBody>
      </p:sp>
      <p:pic>
        <p:nvPicPr>
          <p:cNvPr id="22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8944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 rot="5400000">
            <a:off x="3141504" y="2782047"/>
            <a:ext cx="3194339" cy="2365495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617498"/>
            <a:ext cx="6344697" cy="901210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/>
              <a:t>Профилактические акции</a:t>
            </a:r>
            <a:endParaRPr dirty="0" lang="ru-RU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809063" y="461653"/>
            <a:ext cx="6762447" cy="1212899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0" y="3501678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2" r="-14"/>
          <a:stretch/>
        </p:blipFill>
        <p:spPr>
          <a:xfrm>
            <a:off x="3666000" y="2079000"/>
            <a:ext cx="4950000" cy="3300000"/>
          </a:xfrm>
          <a:prstGeom prst="rect">
            <a:avLst/>
          </a:prstGeom>
        </p:spPr>
      </p:pic>
      <p:sp>
        <p:nvSpPr>
          <p:cNvPr id="18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3550804" y="4874379"/>
            <a:ext cx="5248680" cy="687585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descr="C:\Users\User\Desktop\до 8 окт\Фото\Листовки\IMG_1572.JPG" id="2050" name="Picture 2"/>
          <p:cNvPicPr>
            <a:picLocks noChangeArrowheads="1" noChangeAspect="1"/>
          </p:cNvPicPr>
          <p:nvPr/>
        </p:nvPicPr>
        <p:blipFill>
          <a:blip cstate="print" r:embed="rId7"/>
          <a:srcRect/>
          <a:stretch>
            <a:fillRect/>
          </a:stretch>
        </p:blipFill>
        <p:spPr bwMode="auto">
          <a:xfrm rot="21284769">
            <a:off x="523046" y="3580530"/>
            <a:ext cx="3414097" cy="2276287"/>
          </a:xfrm>
          <a:prstGeom prst="rect">
            <a:avLst/>
          </a:prstGeom>
          <a:noFill/>
        </p:spPr>
      </p:pic>
      <p:sp>
        <p:nvSpPr>
          <p:cNvPr id="19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 rot="534606">
            <a:off x="8292302" y="4099144"/>
            <a:ext cx="3526453" cy="1941940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cstate="print"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0662">
            <a:off x="8343476" y="3790153"/>
            <a:ext cx="3318035" cy="221202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82D54743-4C95-4C48-95BF-FCCD92870668}"/>
              </a:ext>
            </a:extLst>
          </p:cNvPr>
          <p:cNvGrpSpPr/>
          <p:nvPr/>
        </p:nvGrpSpPr>
        <p:grpSpPr>
          <a:xfrm rot="15876590">
            <a:off x="1046873" y="3000999"/>
            <a:ext cx="2340519" cy="3417172"/>
            <a:chOff x="7355999" y="516475"/>
            <a:chExt cx="4167534" cy="5807713"/>
          </a:xfrm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xmlns="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len="med" type="diamond" w="med"/>
              <a:tailEnd len="med" type="diamond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xmlns="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len="med" type="diamond" w="med"/>
              <a:tailEnd len="med" type="diamond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xmlns="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len="med" type="diamond" w="med"/>
              <a:tailEnd len="med" type="diamond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len="med" type="diamond" w="med"/>
              <a:tailEnd len="med" type="diamond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descr="\\Arhiv\02. макеты\02. ЛОГО\05. НАШЕ\3. ВАРИАНТЫ ЛОГО 2021\черный.png" id="26" name="Picture 9"/>
          <p:cNvPicPr>
            <a:picLocks noChangeArrowheads="1" noChangeAspect="1"/>
          </p:cNvPicPr>
          <p:nvPr/>
        </p:nvPicPr>
        <p:blipFill>
          <a:blip cstate="print" r:embed="rId9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047302502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 rot="10800000" flipH="1">
            <a:off x="4206000" y="2709000"/>
            <a:ext cx="3507603" cy="174785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 rot="20931187" flipH="1">
            <a:off x="614508" y="4472717"/>
            <a:ext cx="2587391" cy="17371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36" y="538802"/>
            <a:ext cx="6445099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dirty="0" smtClean="0"/>
              <a:t>«Штаб Победы </a:t>
            </a:r>
            <a:r>
              <a:rPr lang="ru-RU" dirty="0" err="1" smtClean="0"/>
              <a:t>Прикумья</a:t>
            </a:r>
            <a:r>
              <a:rPr lang="ru-RU" dirty="0" smtClean="0"/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4341000" y="4464000"/>
            <a:ext cx="3375000" cy="643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 rot="514126">
            <a:off x="8071889" y="4899019"/>
            <a:ext cx="3498169" cy="100119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User\Downloads\WhatsApp Image 2021-10-08 at 08.54.5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6610">
            <a:off x="869620" y="3919255"/>
            <a:ext cx="3145698" cy="2096313"/>
          </a:xfrm>
          <a:prstGeom prst="rect">
            <a:avLst/>
          </a:prstGeom>
          <a:noFill/>
        </p:spPr>
      </p:pic>
      <p:pic>
        <p:nvPicPr>
          <p:cNvPr id="6147" name="Picture 3" descr="C:\Users\User\Downloads\WhatsApp Image 2021-10-08 at 08.56.5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9649">
            <a:off x="8081720" y="3714033"/>
            <a:ext cx="3145698" cy="2096313"/>
          </a:xfrm>
          <a:prstGeom prst="rect">
            <a:avLst/>
          </a:prstGeom>
          <a:noFill/>
        </p:spPr>
      </p:pic>
      <p:pic>
        <p:nvPicPr>
          <p:cNvPr id="6148" name="Picture 4" descr="C:\Users\User\Downloads\WhatsApp Image 2021-10-08 at 08.55.3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000" y="2889000"/>
            <a:ext cx="3145698" cy="2096313"/>
          </a:xfrm>
          <a:prstGeom prst="rect">
            <a:avLst/>
          </a:prstGeom>
          <a:noFill/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 rot="5025142">
            <a:off x="8664060" y="3322634"/>
            <a:ext cx="2054965" cy="2934882"/>
            <a:chOff x="1416000" y="279000"/>
            <a:chExt cx="4005000" cy="5770645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 rot="5669287">
            <a:off x="1346862" y="3595722"/>
            <a:ext cx="2054965" cy="2934882"/>
            <a:chOff x="1416000" y="279000"/>
            <a:chExt cx="4005000" cy="5770645"/>
          </a:xfrm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965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543844"/>
            <a:ext cx="6344697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Краевая акция</a:t>
            </a:r>
            <a:br>
              <a:rPr lang="ru-RU" sz="3600" dirty="0" smtClean="0"/>
            </a:br>
            <a:r>
              <a:rPr lang="ru-RU" sz="3600" dirty="0" smtClean="0">
                <a:solidFill>
                  <a:srgbClr val="FF0000"/>
                </a:solidFill>
              </a:rPr>
              <a:t>«Успей сказать Спасибо»</a:t>
            </a:r>
            <a:endParaRPr lang="ru-RU" sz="3600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390286" y="1955062"/>
            <a:ext cx="360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За </a:t>
            </a:r>
            <a:r>
              <a:rPr lang="ru-RU" sz="3200" dirty="0" smtClean="0"/>
              <a:t>2021 </a:t>
            </a:r>
            <a:r>
              <a:rPr lang="ru-RU" sz="3200" dirty="0" smtClean="0"/>
              <a:t>- </a:t>
            </a:r>
            <a:r>
              <a:rPr lang="ru-RU" sz="3200" dirty="0" smtClean="0"/>
              <a:t>2022 </a:t>
            </a:r>
            <a:r>
              <a:rPr lang="ru-RU" sz="3200" dirty="0" smtClean="0"/>
              <a:t>год:</a:t>
            </a:r>
            <a:endParaRPr lang="ru-RU" sz="3200" dirty="0"/>
          </a:p>
        </p:txBody>
      </p:sp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8443742" y="5353542"/>
            <a:ext cx="3224515" cy="7133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934872" y="2570460"/>
            <a:ext cx="45088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оказали адресную помощь более </a:t>
            </a:r>
            <a:r>
              <a:rPr lang="ru-RU" sz="2000" dirty="0" smtClean="0"/>
              <a:t>60 </a:t>
            </a:r>
            <a:r>
              <a:rPr lang="ru-RU" sz="2000" dirty="0"/>
              <a:t>ветеранам, в том числе вдовам, труженикам тыла, детям войны;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приняли участие уже более </a:t>
            </a:r>
            <a:r>
              <a:rPr lang="ru-RU" sz="2000" dirty="0" smtClean="0"/>
              <a:t>250 </a:t>
            </a:r>
            <a:r>
              <a:rPr lang="ru-RU" sz="2000" dirty="0"/>
              <a:t>добровольцев.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1038">
            <a:off x="8036376" y="3507102"/>
            <a:ext cx="3605874" cy="2403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63" y="2169095"/>
            <a:ext cx="2876712" cy="431506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2D54743-4C95-4C48-95BF-FCCD92870668}"/>
              </a:ext>
            </a:extLst>
          </p:cNvPr>
          <p:cNvGrpSpPr/>
          <p:nvPr/>
        </p:nvGrpSpPr>
        <p:grpSpPr>
          <a:xfrm rot="10800000">
            <a:off x="796185" y="2247450"/>
            <a:ext cx="2828619" cy="4293784"/>
            <a:chOff x="7355999" y="516475"/>
            <a:chExt cx="4167534" cy="580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="" xmlns:a16="http://schemas.microsoft.com/office/drawing/2014/main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2343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 rot="10012247">
            <a:off x="530135" y="2629664"/>
            <a:ext cx="3378820" cy="240476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252" y="617497"/>
            <a:ext cx="5597652" cy="901210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sz="6000" dirty="0" smtClean="0"/>
              <a:t>Полотно Памяти</a:t>
            </a:r>
            <a:endParaRPr lang="ru-RU" sz="6000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3"/>
            <a:ext cx="6762447" cy="1212899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0" y="3501678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19471" y="5134817"/>
            <a:ext cx="10628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единое Полотно Памяти сшиты более </a:t>
            </a:r>
            <a:r>
              <a:rPr lang="ru-RU" sz="2400" dirty="0" smtClean="0"/>
              <a:t>500 </a:t>
            </a:r>
            <a:r>
              <a:rPr lang="ru-RU" sz="2400" dirty="0"/>
              <a:t>лоскутков, с именами участников Великой Отечественной войны 1941-1945 гг., которые ковали Победу ценной своих жизней.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 rot="361656">
            <a:off x="6519774" y="3825734"/>
            <a:ext cx="4918510" cy="100717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038" y="2066434"/>
            <a:ext cx="10311101" cy="2808502"/>
          </a:xfrm>
          <a:prstGeom prst="rect">
            <a:avLst/>
          </a:prstGeom>
        </p:spPr>
      </p:pic>
      <p:pic>
        <p:nvPicPr>
          <p:cNvPr id="15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6657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 rot="21168188">
            <a:off x="8162799" y="3547202"/>
            <a:ext cx="2915548" cy="1747855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 flipH="1" flipV="1">
            <a:off x="1146000" y="3024000"/>
            <a:ext cx="5332391" cy="1737108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36" y="538802"/>
            <a:ext cx="6445099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 sz="5400"/>
              <a:t>«Бессмертный полк»</a:t>
            </a:r>
            <a:endParaRPr dirty="0" lang="ru-RU" sz="540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87784" y="1831432"/>
            <a:ext cx="9405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ru-RU" sz="2400"/>
              <a:t>Волонтеры сопровождают колонну полка, в которой идут представители студенческой молодежи, учащиеся, дошколята и жители города: наследники Великой Победы.</a:t>
            </a:r>
          </a:p>
        </p:txBody>
      </p:sp>
      <p:sp>
        <p:nvSpPr>
          <p:cNvPr id="20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 rot="10999110">
            <a:off x="7636995" y="5002698"/>
            <a:ext cx="1966978" cy="823843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18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1506000" y="5499000"/>
            <a:ext cx="5332391" cy="639848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descr="D:\04. ФОТО АРХИВ\ФОТО АРХИВ\08. АРХИВ 2019\02. II КВАРТАЛ\34. Бессмертный полк_09.05.19\IMG_7841.JPG" id="1027" name="Picture 3"/>
          <p:cNvPicPr>
            <a:picLocks noChangeArrowheads="1" noChangeAspect="1"/>
          </p:cNvPicPr>
          <p:nvPr/>
        </p:nvPicPr>
        <p:blipFill>
          <a:blip cstate="print" r:embed="rId4">
            <a:lum contrast="10000"/>
          </a:blip>
          <a:srcRect b="49"/>
          <a:stretch>
            <a:fillRect/>
          </a:stretch>
        </p:blipFill>
        <p:spPr bwMode="auto">
          <a:xfrm>
            <a:off x="1326000" y="3249000"/>
            <a:ext cx="5271525" cy="2794350"/>
          </a:xfrm>
          <a:prstGeom prst="rect">
            <a:avLst/>
          </a:prstGeom>
          <a:noFill/>
        </p:spPr>
      </p:pic>
      <p:pic>
        <p:nvPicPr>
          <p:cNvPr descr="D:\04. ФОТО АРХИВ\ФОТО АРХИВ\08. АРХИВ 2019\02. II КВАРТАЛ\34. Бессмертный полк_09.05.19\IMG_7862.JPG" id="1028" name="Picture 4"/>
          <p:cNvPicPr>
            <a:picLocks noChangeArrowheads="1" noChangeAspect="1"/>
          </p:cNvPicPr>
          <p:nvPr/>
        </p:nvPicPr>
        <p:blipFill>
          <a:blip cstate="print" r:embed="rId5">
            <a:lum contrast="10000"/>
          </a:blip>
          <a:srcRect/>
          <a:stretch>
            <a:fillRect/>
          </a:stretch>
        </p:blipFill>
        <p:spPr bwMode="auto">
          <a:xfrm rot="279015">
            <a:off x="7794800" y="3596459"/>
            <a:ext cx="3105000" cy="2070000"/>
          </a:xfrm>
          <a:prstGeom prst="rect">
            <a:avLst/>
          </a:prstGeom>
          <a:noFill/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82D54743-4C95-4C48-95BF-FCCD92870668}"/>
              </a:ext>
            </a:extLst>
          </p:cNvPr>
          <p:cNvGrpSpPr/>
          <p:nvPr/>
        </p:nvGrpSpPr>
        <p:grpSpPr>
          <a:xfrm rot="16419611">
            <a:off x="2568564" y="2099405"/>
            <a:ext cx="2680758" cy="5200807"/>
            <a:chOff x="7355999" y="516475"/>
            <a:chExt cx="4167534" cy="5807713"/>
          </a:xfrm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xmlns="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xmlns="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xmlns="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descr="\\Arhiv\02. макеты\02. ЛОГО\05. НАШЕ\3. ВАРИАНТЫ ЛОГО 2021\черный.png" id="26" name="Picture 9"/>
          <p:cNvPicPr>
            <a:picLocks noChangeArrowheads="1" noChangeAspect="1"/>
          </p:cNvPicPr>
          <p:nvPr/>
        </p:nvPicPr>
        <p:blipFill>
          <a:blip cstate="print" r:embed="rId6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628340463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6303234" y="4624158"/>
            <a:ext cx="5296978" cy="174785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36" y="538802"/>
            <a:ext cx="6445099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dirty="0" smtClean="0"/>
              <a:t>Всероссийская акция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«Георгиевская ленточка»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 rot="10800000">
            <a:off x="5263678" y="2019783"/>
            <a:ext cx="5296978" cy="643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99" y="2814192"/>
            <a:ext cx="4531177" cy="3020785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 rot="15768482">
            <a:off x="1390535" y="2094582"/>
            <a:ext cx="3078055" cy="4505234"/>
            <a:chOff x="1416000" y="279000"/>
            <a:chExt cx="4005000" cy="5770645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D:\04. ФОТО АРХИВ\ФОТО АРХИВ\ФОТО 2021\02. II КВАРТАЛ\39. Георгиевская ленточка_07.05.21\IMG_97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6000" y="2169000"/>
            <a:ext cx="5985000" cy="3990168"/>
          </a:xfrm>
          <a:prstGeom prst="rect">
            <a:avLst/>
          </a:prstGeom>
          <a:noFill/>
        </p:spPr>
      </p:pic>
      <p:pic>
        <p:nvPicPr>
          <p:cNvPr id="26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3726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4230649" y="4610658"/>
            <a:ext cx="5332391" cy="17371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626034"/>
            <a:ext cx="6344697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dirty="0" smtClean="0"/>
              <a:t>Волонтеры благоустройства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399668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18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2426632" y="5604992"/>
            <a:ext cx="5332391" cy="63984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19" y="2233056"/>
            <a:ext cx="5719112" cy="3812741"/>
          </a:xfrm>
          <a:prstGeom prst="rect">
            <a:avLst/>
          </a:prstGeom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 rot="5912176">
            <a:off x="8107977" y="3389828"/>
            <a:ext cx="2357275" cy="128336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2371">
            <a:off x="8752788" y="3136728"/>
            <a:ext cx="3018368" cy="2012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2950">
            <a:off x="665083" y="2695027"/>
            <a:ext cx="3133449" cy="208896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 rot="20994598">
            <a:off x="542445" y="2556371"/>
            <a:ext cx="3375438" cy="2333703"/>
            <a:chOff x="1416000" y="279000"/>
            <a:chExt cx="4005000" cy="5770645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5715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5715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5715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5715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7935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876" y="538608"/>
            <a:ext cx="6119285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 sz="4800"/>
              <a:t>Волонтеры на выборах</a:t>
            </a:r>
            <a:endParaRPr dirty="0" lang="ru-RU" sz="480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809063" y="461654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87784" y="1831432"/>
            <a:ext cx="9405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ru-RU" sz="2400"/>
              <a:t>П</a:t>
            </a:r>
            <a:r>
              <a:rPr dirty="0" lang="ru-RU" smtClean="0" sz="2400"/>
              <a:t>роводили </a:t>
            </a:r>
            <a:r>
              <a:rPr dirty="0" lang="ru-RU" sz="2400"/>
              <a:t>работу по оказанию помощи избирателям, являющимся инвалидами, в реализации их избирательных </a:t>
            </a:r>
            <a:r>
              <a:rPr dirty="0" lang="ru-RU" smtClean="0" sz="2400"/>
              <a:t>прав</a:t>
            </a:r>
            <a:endParaRPr dirty="0" lang="ru-RU" sz="2400"/>
          </a:p>
        </p:txBody>
      </p:sp>
      <p:sp>
        <p:nvSpPr>
          <p:cNvPr id="20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 flipH="1">
            <a:off x="606000" y="4554000"/>
            <a:ext cx="3645000" cy="733843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descr="C:\Users\User\Downloads\WhatsApp Image 2021-10-08 at 08.47.46.jpeg" id="16" name="Picture 2"/>
          <p:cNvPicPr>
            <a:picLocks noChangeArrowheads="1" noChangeAspect="1"/>
          </p:cNvPicPr>
          <p:nvPr/>
        </p:nvPicPr>
        <p:blipFill>
          <a:blip cstate="print" r:embed="rId4"/>
          <a:srcRect b="-73" r="3"/>
          <a:stretch>
            <a:fillRect/>
          </a:stretch>
        </p:blipFill>
        <p:spPr bwMode="auto">
          <a:xfrm>
            <a:off x="831000" y="2889000"/>
            <a:ext cx="3330000" cy="2220000"/>
          </a:xfrm>
          <a:prstGeom prst="rect">
            <a:avLst/>
          </a:prstGeom>
          <a:noFill/>
        </p:spPr>
      </p:pic>
      <p:pic>
        <p:nvPicPr>
          <p:cNvPr descr="C:\Users\User\Downloads\WhatsApp Image 2021-10-08 at 08.47.06.jpeg" id="21" name="Picture 3"/>
          <p:cNvPicPr>
            <a:picLocks noChangeArrowheads="1" noChangeAspect="1"/>
          </p:cNvPicPr>
          <p:nvPr/>
        </p:nvPicPr>
        <p:blipFill>
          <a:blip cstate="print" r:embed="rId5">
            <a:lum contrast="20000"/>
          </a:blip>
          <a:srcRect/>
          <a:stretch>
            <a:fillRect/>
          </a:stretch>
        </p:blipFill>
        <p:spPr bwMode="auto">
          <a:xfrm rot="436994">
            <a:off x="5553536" y="2895319"/>
            <a:ext cx="3084953" cy="2287243"/>
          </a:xfrm>
          <a:prstGeom prst="rect">
            <a:avLst/>
          </a:prstGeom>
          <a:noFill/>
        </p:spPr>
      </p:pic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 flipH="1" rot="10974853">
            <a:off x="703719" y="2753437"/>
            <a:ext cx="3555000" cy="763654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pic>
        <p:nvPicPr>
          <p:cNvPr descr="C:\Users\User\Desktop\до 8 окт\Новая папка\3882663.png" id="5122" name="Picture 2"/>
          <p:cNvPicPr>
            <a:picLocks noChangeArrowheads="1" noChangeAspect="1"/>
          </p:cNvPicPr>
          <p:nvPr/>
        </p:nvPicPr>
        <p:blipFill>
          <a:blip cstate="print" r:embed="rId6"/>
          <a:srcRect r="-66"/>
          <a:stretch>
            <a:fillRect/>
          </a:stretch>
        </p:blipFill>
        <p:spPr bwMode="auto">
          <a:xfrm>
            <a:off x="3486000" y="2799000"/>
            <a:ext cx="1954592" cy="4059000"/>
          </a:xfrm>
          <a:prstGeom prst="rect">
            <a:avLst/>
          </a:prstGeom>
          <a:noFill/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 rot="703083">
            <a:off x="5542335" y="3043569"/>
            <a:ext cx="3051777" cy="1951166"/>
            <a:chOff x="1416000" y="279000"/>
            <a:chExt cx="4005000" cy="5770645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7446000" y="4329000"/>
            <a:ext cx="3496978" cy="1747855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pic>
        <p:nvPicPr>
          <p:cNvPr descr="C:\Users\User\Downloads\WhatsApp Image 2021-10-08 at 08.47.05.jpeg" id="5123" name="Picture 3"/>
          <p:cNvPicPr>
            <a:picLocks noChangeArrowheads="1" noChangeAspect="1"/>
          </p:cNvPicPr>
          <p:nvPr/>
        </p:nvPicPr>
        <p:blipFill>
          <a:blip cstate="print" r:embed="rId7">
            <a:lum contrast="10000"/>
          </a:blip>
          <a:srcRect/>
          <a:stretch>
            <a:fillRect/>
          </a:stretch>
        </p:blipFill>
        <p:spPr bwMode="auto">
          <a:xfrm>
            <a:off x="8166000" y="3564000"/>
            <a:ext cx="3031665" cy="2276025"/>
          </a:xfrm>
          <a:prstGeom prst="rect">
            <a:avLst/>
          </a:prstGeom>
          <a:noFill/>
        </p:spPr>
      </p:pic>
      <p:pic>
        <p:nvPicPr>
          <p:cNvPr descr="\\Arhiv\02. макеты\02. ЛОГО\05. НАШЕ\3. ВАРИАНТЫ ЛОГО 2021\черный.png" id="28" name="Picture 9"/>
          <p:cNvPicPr>
            <a:picLocks noChangeArrowheads="1" noChangeAspect="1"/>
          </p:cNvPicPr>
          <p:nvPr/>
        </p:nvPicPr>
        <p:blipFill>
          <a:blip cstate="print" r:embed="rId8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486383147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959052" y="1179001"/>
            <a:ext cx="3825438" cy="4791518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277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73" y="1414245"/>
            <a:ext cx="5574562" cy="5056086"/>
          </a:xfrm>
          <a:prstGeom prst="rect">
            <a:avLst/>
          </a:prstGeom>
          <a:effectLst>
            <a:glow rad="139700">
              <a:schemeClr val="bg1">
                <a:alpha val="66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3224" y="169096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151000" y="194400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Муниципальное бюджетное учреждение «Центр по работе с молодежью Буденновского района» занимается реализацией государственной молодежной политики на территории Буденновского муниципального округа. 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Одним </a:t>
            </a:r>
            <a:r>
              <a:rPr lang="ru-RU" sz="2000" b="1" dirty="0" smtClean="0"/>
              <a:t>из основных направлений деятельности является </a:t>
            </a:r>
            <a:r>
              <a:rPr lang="ru-RU" sz="2000" b="1" dirty="0" err="1" smtClean="0"/>
              <a:t>волонтерство</a:t>
            </a:r>
            <a:r>
              <a:rPr lang="ru-RU" sz="2000" b="1" dirty="0" smtClean="0"/>
              <a:t>. Добровольцы </a:t>
            </a:r>
            <a:r>
              <a:rPr lang="ru-RU" sz="2000" b="1" dirty="0" err="1" smtClean="0"/>
              <a:t>Прикумья</a:t>
            </a:r>
            <a:r>
              <a:rPr lang="ru-RU" sz="2000" b="1" dirty="0" smtClean="0"/>
              <a:t> заботятся о здоровье живущих в нем людей, чтят память о временах, опаленных войнами, делают наш город уютным и чистым, организуют и участвуют в разнообразных акциях и мероприятиях.</a:t>
            </a:r>
            <a:endParaRPr lang="ru-RU" sz="2000" b="1" dirty="0"/>
          </a:p>
        </p:txBody>
      </p:sp>
      <p:pic>
        <p:nvPicPr>
          <p:cNvPr id="16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1000" y="189000"/>
            <a:ext cx="1395000" cy="140814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61023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6321000" y="4689000"/>
            <a:ext cx="5296978" cy="174785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000" y="549000"/>
            <a:ext cx="5760000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sz="4800" dirty="0" smtClean="0"/>
              <a:t>Волонтеры Переписи</a:t>
            </a:r>
            <a:endParaRPr lang="ru-RU" sz="4800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933553" y="446788"/>
            <a:ext cx="6762447" cy="126157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87784" y="1831432"/>
            <a:ext cx="9405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Добровольцы </a:t>
            </a:r>
            <a:r>
              <a:rPr lang="ru-RU" sz="2400" dirty="0" smtClean="0"/>
              <a:t>оказывали информационное </a:t>
            </a:r>
            <a:r>
              <a:rPr lang="ru-RU" sz="2400" dirty="0"/>
              <a:t>содействие при проведении Всероссийской переписи </a:t>
            </a:r>
            <a:r>
              <a:rPr lang="ru-RU" sz="2400" dirty="0" smtClean="0"/>
              <a:t>населения </a:t>
            </a:r>
            <a:endParaRPr lang="ru-RU" sz="2400" dirty="0"/>
          </a:p>
        </p:txBody>
      </p:sp>
      <p:sp>
        <p:nvSpPr>
          <p:cNvPr id="18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606001" y="5859000"/>
            <a:ext cx="3915000" cy="63984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82D54743-4C95-4C48-95BF-FCCD92870668}"/>
              </a:ext>
            </a:extLst>
          </p:cNvPr>
          <p:cNvGrpSpPr/>
          <p:nvPr/>
        </p:nvGrpSpPr>
        <p:grpSpPr>
          <a:xfrm rot="15997036">
            <a:off x="1635320" y="2176589"/>
            <a:ext cx="3203652" cy="4721487"/>
            <a:chOff x="7355999" y="516475"/>
            <a:chExt cx="4167534" cy="580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\\Kab1-1_direktor\bessmertnaya\01. РАБОТА 2021\07. ВОЛОНТЕРСТВО_Губарева\24. ПЕРЕПИСЬ\Волонтеры\фото\28815cbe-e530-4576-9780-0b4f27de3616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7459">
            <a:off x="1146000" y="2889000"/>
            <a:ext cx="3915000" cy="3087561"/>
          </a:xfrm>
          <a:prstGeom prst="rect">
            <a:avLst/>
          </a:prstGeom>
          <a:noFill/>
        </p:spPr>
      </p:pic>
      <p:pic>
        <p:nvPicPr>
          <p:cNvPr id="1027" name="Picture 3" descr="\\Arhiv\04. фото архив\ФОТО АРХИВ\10. АРХИВ 2021\04. IV КВАРТАЛ\101. Перепись_22.10.21\IMG_8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6000" y="2979000"/>
            <a:ext cx="4518804" cy="3012225"/>
          </a:xfrm>
          <a:prstGeom prst="rect">
            <a:avLst/>
          </a:prstGeom>
          <a:noFill/>
        </p:spPr>
      </p:pic>
      <p:pic>
        <p:nvPicPr>
          <p:cNvPr id="26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8729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 flipH="1">
            <a:off x="515999" y="5589000"/>
            <a:ext cx="5332391" cy="6571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586000" y="1089000"/>
            <a:ext cx="7605000" cy="256500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036000" y="1314000"/>
            <a:ext cx="675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 smtClean="0">
                <a:latin typeface="Adventure" pitchFamily="2" charset="0"/>
              </a:rPr>
              <a:t>«Доброта есть вечная высшая цель нашей жизни»</a:t>
            </a:r>
            <a:endParaRPr lang="en-US" sz="4400" i="1" dirty="0">
              <a:latin typeface="Adventure" pitchFamily="2" charset="0"/>
            </a:endParaRPr>
          </a:p>
        </p:txBody>
      </p:sp>
      <p:sp>
        <p:nvSpPr>
          <p:cNvPr id="18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6411000" y="5499000"/>
            <a:ext cx="5332391" cy="63984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5" descr="C:\Users\User\Desktop\до 8 окт\Новая папка\poster_event_14393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1000" y="3564000"/>
            <a:ext cx="4206000" cy="2628750"/>
          </a:xfrm>
          <a:prstGeom prst="rect">
            <a:avLst/>
          </a:prstGeom>
          <a:noFill/>
        </p:spPr>
      </p:pic>
      <p:pic>
        <p:nvPicPr>
          <p:cNvPr id="4100" name="Picture 4" descr="C:\Users\User\Desktop\до 8 окт\Новая папка\jFq6XecdDuaNxl0WDGQsygKrNRRWJ2cMgsLpGcn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6000" y="2869233"/>
            <a:ext cx="7155000" cy="398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User\Desktop\до 8 окт\Новая папка\26e7a2220b1f4e1a2e0ca1132042fe8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000" y="3834000"/>
            <a:ext cx="2655000" cy="206125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446000" y="2754000"/>
            <a:ext cx="263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dventure" pitchFamily="2" charset="0"/>
              </a:rPr>
              <a:t>Л.Н. Толстой</a:t>
            </a:r>
          </a:p>
        </p:txBody>
      </p:sp>
      <p:pic>
        <p:nvPicPr>
          <p:cNvPr id="19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3158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03" y="790050"/>
            <a:ext cx="7515000" cy="1346891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/>
              <a:t>Всероссийская акция взаимопомощи </a:t>
            </a:r>
            <a:r>
              <a:rPr dirty="0" lang="en-US" smtClean="0">
                <a:solidFill>
                  <a:srgbClr val="FF0000"/>
                </a:solidFill>
              </a:rPr>
              <a:t>#</a:t>
            </a:r>
            <a:r>
              <a:rPr dirty="0" err="1" lang="ru-RU" smtClean="0">
                <a:solidFill>
                  <a:srgbClr val="FF0000"/>
                </a:solidFill>
              </a:rPr>
              <a:t>МыВместе</a:t>
            </a:r>
            <a:endParaRPr dirty="0" lang="ru-RU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759778" y="590121"/>
            <a:ext cx="6762447" cy="1550633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696000" y="3017810"/>
            <a:ext cx="70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en-US" sz="3600"/>
              <a:t>#</a:t>
            </a:r>
            <a:r>
              <a:rPr dirty="0" err="1" lang="ru-RU" sz="3600"/>
              <a:t>МыВместе</a:t>
            </a:r>
            <a:r>
              <a:rPr dirty="0" lang="ru-RU" sz="3600"/>
              <a:t> на </a:t>
            </a:r>
            <a:r>
              <a:rPr dirty="0" lang="ru-RU" smtClean="0" sz="3600"/>
              <a:t>территории</a:t>
            </a:r>
          </a:p>
          <a:p>
            <a:r>
              <a:rPr dirty="0" lang="ru-RU" smtClean="0" sz="3600"/>
              <a:t>Буденновского </a:t>
            </a:r>
            <a:r>
              <a:rPr dirty="0" lang="ru-RU" sz="3600"/>
              <a:t>округа – это: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0"/>
          <a:stretch/>
        </p:blipFill>
        <p:spPr>
          <a:xfrm>
            <a:off x="696000" y="4319158"/>
            <a:ext cx="6858000" cy="2664000"/>
          </a:xfrm>
          <a:prstGeom prst="rect">
            <a:avLst/>
          </a:prstGeom>
          <a:effectLst>
            <a:glow rad="228600">
              <a:schemeClr val="bg1">
                <a:alpha val="61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4057" y="2318746"/>
            <a:ext cx="3562734" cy="4539254"/>
          </a:xfrm>
          <a:prstGeom prst="rect">
            <a:avLst/>
          </a:prstGeom>
          <a:effectLst>
            <a:glow rad="330200">
              <a:schemeClr val="bg1">
                <a:alpha val="86000"/>
              </a:schemeClr>
            </a:glow>
          </a:effectLst>
        </p:spPr>
      </p:pic>
      <p:pic>
        <p:nvPicPr>
          <p:cNvPr descr="\\Arhiv\02. макеты\02. ЛОГО\05. НАШЕ\3. ВАРИАНТЫ ЛОГО 2021\черный.png" id="16" name="Picture 9"/>
          <p:cNvPicPr>
            <a:picLocks noChangeArrowheads="1" noChangeAspect="1"/>
          </p:cNvPicPr>
          <p:nvPr/>
        </p:nvPicPr>
        <p:blipFill>
          <a:blip cstate="print" r:embed="rId6"/>
          <a:srcRect/>
          <a:stretch>
            <a:fillRect/>
          </a:stretch>
        </p:blipFill>
        <p:spPr bwMode="auto">
          <a:xfrm>
            <a:off x="10326000" y="27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943005122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03" y="790050"/>
            <a:ext cx="7515000" cy="1346891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dirty="0" smtClean="0"/>
              <a:t>Всероссийская акция взаимопомощи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err="1" smtClean="0">
                <a:solidFill>
                  <a:srgbClr val="FF0000"/>
                </a:solidFill>
              </a:rPr>
              <a:t>МыВместе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759778" y="590121"/>
            <a:ext cx="6762447" cy="1550633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31000" y="2332861"/>
            <a:ext cx="918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- более </a:t>
            </a:r>
            <a:r>
              <a:rPr lang="ru-RU" sz="2800" b="1" dirty="0"/>
              <a:t>70 добровольцев </a:t>
            </a:r>
            <a:r>
              <a:rPr lang="ru-RU" sz="2800" b="1" dirty="0" smtClean="0"/>
              <a:t>из </a:t>
            </a:r>
            <a:r>
              <a:rPr lang="ru-RU" sz="2800" b="1" dirty="0"/>
              <a:t>различных сфер и профессий</a:t>
            </a:r>
          </a:p>
        </p:txBody>
      </p:sp>
      <p:sp>
        <p:nvSpPr>
          <p:cNvPr id="16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801059" y="4235024"/>
            <a:ext cx="4766948" cy="219419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6700374" y="4235025"/>
            <a:ext cx="4781086" cy="219419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240" y="3067527"/>
            <a:ext cx="4329702" cy="2886468"/>
          </a:xfrm>
          <a:prstGeom prst="rect">
            <a:avLst/>
          </a:prstGeom>
        </p:spPr>
      </p:pic>
      <p:sp>
        <p:nvSpPr>
          <p:cNvPr id="19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786217" y="5634000"/>
            <a:ext cx="4781085" cy="7952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до 8 окт\Фото\Мы вместе\IMG_6905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6861000" y="3114000"/>
            <a:ext cx="4410000" cy="2940000"/>
          </a:xfrm>
          <a:prstGeom prst="rect">
            <a:avLst/>
          </a:prstGeom>
          <a:noFill/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6700373" y="5634000"/>
            <a:ext cx="4781085" cy="7952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6000" y="279000"/>
            <a:ext cx="1710000" cy="17261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7005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7401000" y="4194000"/>
            <a:ext cx="3280935" cy="225121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4605" y="2542118"/>
            <a:ext cx="2921698" cy="38874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03" y="790050"/>
            <a:ext cx="7515000" cy="1346891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dirty="0" smtClean="0"/>
              <a:t>Всероссийская акция взаимопомощи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err="1" smtClean="0">
                <a:solidFill>
                  <a:srgbClr val="FF0000"/>
                </a:solidFill>
              </a:rPr>
              <a:t>МыВместе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759778" y="590121"/>
            <a:ext cx="6762447" cy="1550633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16000" y="2576604"/>
            <a:ext cx="531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- отработано более </a:t>
            </a:r>
            <a:r>
              <a:rPr lang="ru-RU" sz="2800" b="1" dirty="0" smtClean="0"/>
              <a:t>300 </a:t>
            </a:r>
            <a:r>
              <a:rPr lang="ru-RU" sz="2800" b="1" dirty="0"/>
              <a:t>заявок</a:t>
            </a:r>
          </a:p>
          <a:p>
            <a:endParaRPr lang="ru-RU" sz="2800" b="1" dirty="0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1547834" y="4475671"/>
            <a:ext cx="4257598" cy="195394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4550" y="3676020"/>
            <a:ext cx="3940773" cy="2627182"/>
          </a:xfrm>
          <a:prstGeom prst="rect">
            <a:avLst/>
          </a:prstGeom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1547833" y="5637194"/>
            <a:ext cx="4257599" cy="79242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82D54743-4C95-4C48-95BF-FCCD92870668}"/>
              </a:ext>
            </a:extLst>
          </p:cNvPr>
          <p:cNvGrpSpPr/>
          <p:nvPr/>
        </p:nvGrpSpPr>
        <p:grpSpPr>
          <a:xfrm rot="10800000">
            <a:off x="7220999" y="2420215"/>
            <a:ext cx="3008619" cy="4113784"/>
            <a:chOff x="7355999" y="516475"/>
            <a:chExt cx="4167534" cy="580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="" xmlns:a16="http://schemas.microsoft.com/office/drawing/2014/main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8650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303" y="790050"/>
            <a:ext cx="7515000" cy="1346891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dirty="0" smtClean="0"/>
              <a:t>Всероссийская акция взаимопомощи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err="1" smtClean="0">
                <a:solidFill>
                  <a:srgbClr val="FF0000"/>
                </a:solidFill>
              </a:rPr>
              <a:t>МыВместе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759778" y="590121"/>
            <a:ext cx="6762447" cy="1550633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51000" y="2336869"/>
            <a:ext cx="954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- доставлено более 7000 </a:t>
            </a:r>
            <a:r>
              <a:rPr lang="ru-RU" sz="2800" b="1" dirty="0" smtClean="0"/>
              <a:t>бесплатных продуктовых </a:t>
            </a:r>
            <a:r>
              <a:rPr lang="ru-RU" sz="2800" b="1" dirty="0"/>
              <a:t>наборов</a:t>
            </a:r>
          </a:p>
          <a:p>
            <a:endParaRPr lang="ru-RU" sz="2800" b="1" dirty="0"/>
          </a:p>
        </p:txBody>
      </p:sp>
      <p:sp>
        <p:nvSpPr>
          <p:cNvPr id="16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754723" y="4228399"/>
            <a:ext cx="4733235" cy="21786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6654038" y="4228400"/>
            <a:ext cx="4747273" cy="217867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936" y="3301826"/>
            <a:ext cx="4448063" cy="2965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1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6780" y="3290976"/>
            <a:ext cx="4461788" cy="2974526"/>
          </a:xfrm>
          <a:prstGeom prst="rect">
            <a:avLst/>
          </a:prstGeom>
        </p:spPr>
      </p:pic>
      <p:sp>
        <p:nvSpPr>
          <p:cNvPr id="19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754723" y="5364001"/>
            <a:ext cx="4747274" cy="104307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>
            <a:off x="6654037" y="5364000"/>
            <a:ext cx="4747274" cy="104307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682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2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 rot="16563146">
            <a:off x="10319761" y="4442690"/>
            <a:ext cx="2280938" cy="77227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="" xmlns:a16="http://schemas.microsoft.com/office/drawing/2014/main" id="{6AC040E6-DE08-4121-A11B-31BCD658DF65}"/>
              </a:ext>
            </a:extLst>
          </p:cNvPr>
          <p:cNvSpPr/>
          <p:nvPr/>
        </p:nvSpPr>
        <p:spPr>
          <a:xfrm>
            <a:off x="4071000" y="4239000"/>
            <a:ext cx="4113699" cy="194379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626034"/>
            <a:ext cx="6344697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lang="ru-RU" dirty="0" smtClean="0"/>
              <a:t>«Добровольцы – детям»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F74CE95-0DD1-484B-85CF-5F794D4CE32C}"/>
              </a:ext>
            </a:extLst>
          </p:cNvPr>
          <p:cNvGrpSpPr/>
          <p:nvPr/>
        </p:nvGrpSpPr>
        <p:grpSpPr>
          <a:xfrm>
            <a:off x="2809063" y="461653"/>
            <a:ext cx="6762447" cy="1399669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="" xmlns:a16="http://schemas.microsoft.com/office/drawing/2014/main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1651">
            <a:off x="8591346" y="3648361"/>
            <a:ext cx="3112888" cy="2075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000" y="3384000"/>
            <a:ext cx="4292310" cy="3039479"/>
          </a:xfrm>
          <a:prstGeom prst="rect">
            <a:avLst/>
          </a:prstGeom>
        </p:spPr>
      </p:pic>
      <p:sp>
        <p:nvSpPr>
          <p:cNvPr id="20" name="Блок-схема: ручной ввод 15">
            <a:extLst>
              <a:ext uri="{FF2B5EF4-FFF2-40B4-BE49-F238E27FC236}">
                <a16:creationId xmlns="" xmlns:a16="http://schemas.microsoft.com/office/drawing/2014/main" id="{0133DF9B-B45F-4CCB-B698-6CEDB1428892}"/>
              </a:ext>
            </a:extLst>
          </p:cNvPr>
          <p:cNvSpPr/>
          <p:nvPr/>
        </p:nvSpPr>
        <p:spPr>
          <a:xfrm rot="4884142">
            <a:off x="-256605" y="4425109"/>
            <a:ext cx="2333560" cy="89960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11337" y="1988817"/>
            <a:ext cx="103578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Организация веревочных курсов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конкурсов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сплочение команды,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подвижных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творческих станций,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квестов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 также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новогодних представлений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82D54743-4C95-4C48-95BF-FCCD92870668}"/>
              </a:ext>
            </a:extLst>
          </p:cNvPr>
          <p:cNvGrpSpPr/>
          <p:nvPr/>
        </p:nvGrpSpPr>
        <p:grpSpPr>
          <a:xfrm rot="15810301">
            <a:off x="4992697" y="2878756"/>
            <a:ext cx="2348640" cy="3770566"/>
            <a:chOff x="7355999" y="516475"/>
            <a:chExt cx="4167534" cy="580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A8463776-7E46-46E0-8E44-09CC10D134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9" y="516475"/>
              <a:ext cx="4160701" cy="13619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213F071F-93BC-472D-B620-8D1DE687D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999" y="6322837"/>
              <a:ext cx="41157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35EBCE92-D25C-49CD-893A-67D9E317AE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999" y="1989139"/>
              <a:ext cx="0" cy="4333698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7FC235B1-6E3F-476A-A288-6902A1D68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8532" y="531445"/>
              <a:ext cx="45001" cy="5792743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User\Desktop\до 8 окт\Фото\Добро детям\IMG_7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3059">
            <a:off x="577944" y="3630186"/>
            <a:ext cx="3122755" cy="2081924"/>
          </a:xfrm>
          <a:prstGeom prst="rect">
            <a:avLst/>
          </a:prstGeom>
          <a:noFill/>
        </p:spPr>
      </p:pic>
      <p:pic>
        <p:nvPicPr>
          <p:cNvPr id="27" name="Picture 9" descr="\\Arhiv\02. макеты\02. ЛОГО\05. НАШЕ\3. ВАРИАНТЫ ЛОГО 2021\чер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871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6840815" y="4226705"/>
            <a:ext cx="4475503" cy="2147056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990297" y="4194927"/>
            <a:ext cx="4617857" cy="2182019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38" y="626034"/>
            <a:ext cx="6344697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/>
              <a:t>«Добровольцы – детям»</a:t>
            </a:r>
            <a:endParaRPr dirty="0" lang="ru-RU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809063" y="461653"/>
            <a:ext cx="6762447" cy="1399669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0" y="3501678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"/>
          <a:stretch/>
        </p:blipFill>
        <p:spPr>
          <a:xfrm>
            <a:off x="1281000" y="3481662"/>
            <a:ext cx="4122642" cy="23904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cstate="print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6" l="-97" r="-7"/>
          <a:stretch/>
        </p:blipFill>
        <p:spPr>
          <a:xfrm>
            <a:off x="7133854" y="3481662"/>
            <a:ext cx="3980315" cy="2197583"/>
          </a:xfrm>
          <a:prstGeom prst="rect">
            <a:avLst/>
          </a:prstGeom>
        </p:spPr>
      </p:pic>
      <p:sp>
        <p:nvSpPr>
          <p:cNvPr id="20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6840815" y="5373453"/>
            <a:ext cx="4475503" cy="990044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18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990297" y="5366437"/>
            <a:ext cx="4617859" cy="1011333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76169" y="2105370"/>
            <a:ext cx="10628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ru-RU" smtClean="0" sz="4000">
                <a:solidFill>
                  <a:srgbClr val="FF0000"/>
                </a:solidFill>
              </a:rPr>
              <a:t>Акция «Соберем ребенка в школу»</a:t>
            </a:r>
            <a:endParaRPr dirty="0" lang="ru-RU" sz="4000">
              <a:solidFill>
                <a:srgbClr val="FF0000"/>
              </a:solidFill>
            </a:endParaRPr>
          </a:p>
        </p:txBody>
      </p:sp>
      <p:pic>
        <p:nvPicPr>
          <p:cNvPr descr="\\Arhiv\02. макеты\02. ЛОГО\05. НАШЕ\3. ВАРИАНТЫ ЛОГО 2021\черный.png" id="22" name="Picture 9"/>
          <p:cNvPicPr>
            <a:picLocks noChangeArrowheads="1" noChangeAspect="1"/>
          </p:cNvPicPr>
          <p:nvPr/>
        </p:nvPicPr>
        <p:blipFill>
          <a:blip cstate="print" r:embed="rId6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552642400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bg>
      <p:bgPr>
        <a:blipFill dpi="0" rotWithShape="1">
          <a:blip cstate="print" r:embed="rId2">
            <a:alphaModFix amt="62000"/>
            <a:lum/>
          </a:blip>
          <a:srcRect/>
          <a:tile algn="ctr" flip="x" sx="100000" sy="100000" tx="0" ty="0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6495049" y="3770806"/>
            <a:ext cx="5160118" cy="2475489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 rot="335949">
            <a:off x="848928" y="3947890"/>
            <a:ext cx="5222544" cy="2467744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00" name="connsiteX0"/>
              <a:gd fmla="*/ 8141 h 16141" name="connsiteY0"/>
              <a:gd fmla="*/ 10000 w 10000" name="connsiteX1"/>
              <a:gd fmla="*/ 0 h 16141" name="connsiteY1"/>
              <a:gd fmla="*/ 10000 w 10000" name="connsiteX2"/>
              <a:gd fmla="*/ 16141 h 16141" name="connsiteY2"/>
              <a:gd fmla="*/ 0 w 10000" name="connsiteX3"/>
              <a:gd fmla="*/ 16141 h 16141" name="connsiteY3"/>
              <a:gd fmla="*/ 0 w 10000" name="connsiteX4"/>
              <a:gd fmla="*/ 8141 h 16141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00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  <a:gd fmla="*/ 0 w 10054" name="connsiteX0"/>
              <a:gd fmla="*/ 11677 h 19677" name="connsiteY0"/>
              <a:gd fmla="*/ 10054 w 10054" name="connsiteX1"/>
              <a:gd fmla="*/ 0 h 19677" name="connsiteY1"/>
              <a:gd fmla="*/ 10019 w 10054" name="connsiteX2"/>
              <a:gd fmla="*/ 19677 h 19677" name="connsiteY2"/>
              <a:gd fmla="*/ 0 w 10054" name="connsiteX3"/>
              <a:gd fmla="*/ 19677 h 19677" name="connsiteY3"/>
              <a:gd fmla="*/ 0 w 10054" name="connsiteX4"/>
              <a:gd fmla="*/ 11677 h 1967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7" w="10054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000" y="504000"/>
            <a:ext cx="7000443" cy="1097189"/>
          </a:xfrm>
          <a:effectLst>
            <a:glow rad="127000">
              <a:srgbClr val="E6AF00"/>
            </a:glow>
          </a:effectLst>
        </p:spPr>
        <p:txBody>
          <a:bodyPr>
            <a:noAutofit/>
          </a:bodyPr>
          <a:lstStyle/>
          <a:p>
            <a:r>
              <a:rPr dirty="0" lang="ru-RU" smtClean="0"/>
              <a:t>Акция </a:t>
            </a:r>
            <a:r>
              <a:rPr dirty="0" lang="ru-RU" smtClean="0">
                <a:solidFill>
                  <a:srgbClr val="FF0000"/>
                </a:solidFill>
              </a:rPr>
              <a:t>«Коробка Храбрости»</a:t>
            </a:r>
            <a:endParaRPr dirty="0" lang="ru-RU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451000" y="421827"/>
            <a:ext cx="7250255" cy="1246341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40A0CBBC-8C0A-43CD-9C79-E3438F4AF01C}"/>
              </a:ext>
            </a:extLst>
          </p:cNvPr>
          <p:cNvSpPr txBox="1">
            <a:spLocks/>
          </p:cNvSpPr>
          <p:nvPr/>
        </p:nvSpPr>
        <p:spPr>
          <a:xfrm>
            <a:off x="5511001" y="3318885"/>
            <a:ext cx="6255000" cy="1325115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endParaRPr dirty="0"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224" y="293827"/>
            <a:ext cx="1459001" cy="1567495"/>
          </a:xfrm>
          <a:prstGeom prst="rect">
            <a:avLst/>
          </a:prstGeom>
          <a:effectLst>
            <a:glow rad="139700">
              <a:schemeClr val="bg1">
                <a:alpha val="85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91000" y="1674001"/>
            <a:ext cx="9989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ru-RU" smtClean="0" sz="2800"/>
              <a:t>Вручение игрушек и </a:t>
            </a:r>
            <a:r>
              <a:rPr dirty="0" lang="ru-RU" sz="2800"/>
              <a:t>канцтоваров для детей, проходящих лечение в </a:t>
            </a:r>
            <a:r>
              <a:rPr dirty="0" lang="ru-RU" smtClean="0" sz="2800"/>
              <a:t>отделении детской онкологии и гематологии КДКБ </a:t>
            </a:r>
            <a:br>
              <a:rPr dirty="0" lang="ru-RU" smtClean="0" sz="2800"/>
            </a:br>
            <a:r>
              <a:rPr dirty="0" lang="ru-RU" smtClean="0" sz="2800"/>
              <a:t>г. Ставрополя</a:t>
            </a:r>
            <a:endParaRPr dirty="0" lang="ru-RU" sz="2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"/>
          <a:stretch/>
        </p:blipFill>
        <p:spPr>
          <a:xfrm>
            <a:off x="6591000" y="3159000"/>
            <a:ext cx="4962987" cy="28705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000" y="3114000"/>
            <a:ext cx="4918561" cy="3279040"/>
          </a:xfrm>
          <a:prstGeom prst="rect">
            <a:avLst/>
          </a:prstGeom>
        </p:spPr>
      </p:pic>
      <p:sp>
        <p:nvSpPr>
          <p:cNvPr id="20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6501000" y="5499000"/>
            <a:ext cx="5160118" cy="1141491"/>
          </a:xfrm>
          <a:custGeom>
            <a:avLst/>
            <a:gdLst>
              <a:gd fmla="*/ 0 w 10000" name="connsiteX0"/>
              <a:gd fmla="*/ 2000 h 10000" name="connsiteY0"/>
              <a:gd fmla="*/ 10000 w 10000" name="connsiteX1"/>
              <a:gd fmla="*/ 0 h 10000" name="connsiteY1"/>
              <a:gd fmla="*/ 10000 w 10000" name="connsiteX2"/>
              <a:gd fmla="*/ 10000 h 10000" name="connsiteY2"/>
              <a:gd fmla="*/ 0 w 10000" name="connsiteX3"/>
              <a:gd fmla="*/ 10000 h 10000" name="connsiteY3"/>
              <a:gd fmla="*/ 0 w 10000" name="connsiteX4"/>
              <a:gd fmla="*/ 2000 h 10000" name="connsiteY4"/>
              <a:gd fmla="*/ 0 w 10054" name="connsiteX0"/>
              <a:gd fmla="*/ 4426 h 12426" name="connsiteY0"/>
              <a:gd fmla="*/ 10054 w 10054" name="connsiteX1"/>
              <a:gd fmla="*/ 0 h 12426" name="connsiteY1"/>
              <a:gd fmla="*/ 10000 w 10054" name="connsiteX2"/>
              <a:gd fmla="*/ 12426 h 12426" name="connsiteY2"/>
              <a:gd fmla="*/ 0 w 10054" name="connsiteX3"/>
              <a:gd fmla="*/ 12426 h 12426" name="connsiteY3"/>
              <a:gd fmla="*/ 0 w 10054" name="connsiteX4"/>
              <a:gd fmla="*/ 4426 h 1242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2426" w="10054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descr="\\Arhiv\02. макеты\02. ЛОГО\05. НАШЕ\3. ВАРИАНТЫ ЛОГО 2021\черный.png" id="18" name="Picture 9"/>
          <p:cNvPicPr>
            <a:picLocks noChangeArrowheads="1" noChangeAspect="1"/>
          </p:cNvPicPr>
          <p:nvPr/>
        </p:nvPicPr>
        <p:blipFill>
          <a:blip cstate="print" r:embed="rId6"/>
          <a:srcRect/>
          <a:stretch>
            <a:fillRect/>
          </a:stretch>
        </p:blipFill>
        <p:spPr bwMode="auto">
          <a:xfrm>
            <a:off x="10146000" y="369000"/>
            <a:ext cx="1575000" cy="15898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730578127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8977</TotalTime>
  <Words>371</Words>
  <Application>Microsoft Office PowerPoint</Application>
  <PresentationFormat>Произвольный</PresentationFormat>
  <Paragraphs>46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Всероссийская акция взаимопомощи #МыВместе</vt:lpstr>
      <vt:lpstr>Всероссийская акция взаимопомощи #МыВместе</vt:lpstr>
      <vt:lpstr>Всероссийская акция взаимопомощи #МыВместе</vt:lpstr>
      <vt:lpstr>Всероссийская акция взаимопомощи #МыВместе</vt:lpstr>
      <vt:lpstr>«Добровольцы – детям»</vt:lpstr>
      <vt:lpstr>«Добровольцы – детям»</vt:lpstr>
      <vt:lpstr>Акция «Коробка Храбрости»</vt:lpstr>
      <vt:lpstr>«Сделаем вместе»</vt:lpstr>
      <vt:lpstr>Волонтерская донорская акция «Капля крови для жизни»</vt:lpstr>
      <vt:lpstr>Профилактические акции</vt:lpstr>
      <vt:lpstr>«Штаб Победы Прикумья»</vt:lpstr>
      <vt:lpstr>Краевая акция «Успей сказать Спасибо»</vt:lpstr>
      <vt:lpstr>Полотно Памяти</vt:lpstr>
      <vt:lpstr>«Бессмертный полк»</vt:lpstr>
      <vt:lpstr>Всероссийская акция «Георгиевская ленточка»</vt:lpstr>
      <vt:lpstr>Волонтеры благоустройства</vt:lpstr>
      <vt:lpstr>Волонтеры на выборах</vt:lpstr>
      <vt:lpstr>Волонтеры Переписи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Пользователь</cp:lastModifiedBy>
  <cp:revision>77</cp:revision>
  <dcterms:created xsi:type="dcterms:W3CDTF">2020-04-24T17:08:42Z</dcterms:created>
  <dcterms:modified xsi:type="dcterms:W3CDTF">2022-07-04T12:10:50Z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12384637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S9.1.4</vt:lpwstr>
  </property>
</Properties>
</file>