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3"/>
          <a:stretch/>
        </p:blipFill>
        <p:spPr>
          <a:xfrm>
            <a:off x="683568" y="2349500"/>
            <a:ext cx="7848871" cy="36772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8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Муниципальное бюджетное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учреждение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«Культурно-досуговый центр Кировского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муниципального района»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265" y="2204864"/>
            <a:ext cx="784887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движение «Волонтёры культуры»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7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8" b="5546"/>
          <a:stretch/>
        </p:blipFill>
        <p:spPr>
          <a:xfrm>
            <a:off x="2267744" y="260648"/>
            <a:ext cx="4933055" cy="33528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3016"/>
            <a:ext cx="9144000" cy="328498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основания: 2021 год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деятельности: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культурной идентичности,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богатого культурного наследия через организацию и участие в профильных мероприятиях. Волонтёры культуры проводят экскурсии, поддерживают порядок в фондах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библиотек, помогают в проведении мероприятий районного Дома культуры.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8"/>
          <a:stretch/>
        </p:blipFill>
        <p:spPr>
          <a:xfrm>
            <a:off x="2372068" y="288454"/>
            <a:ext cx="4463859" cy="32262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283518" y="3501008"/>
            <a:ext cx="864096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«За здоровый образ жизни»,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по продвижения «Пушкинской карты», Акции в поддержку участников СВО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Мероприятия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Семьи Любви и Верности», Мероприятия «День Российской Молодёжи», Мероприятия «Радуга Детства».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800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«Волонтёры культуры»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" b="4487"/>
          <a:stretch/>
        </p:blipFill>
        <p:spPr>
          <a:xfrm>
            <a:off x="251520" y="2276871"/>
            <a:ext cx="4314031" cy="331236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9"/>
          <a:stretch/>
        </p:blipFill>
        <p:spPr>
          <a:xfrm>
            <a:off x="4499992" y="2276872"/>
            <a:ext cx="4408481" cy="329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800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волонтеров культуры в организации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гуляний «Масленица»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29" y="2674938"/>
            <a:ext cx="4447879" cy="3451225"/>
          </a:xfrm>
        </p:spPr>
      </p:pic>
    </p:spTree>
    <p:extLst>
      <p:ext uri="{BB962C8B-B14F-4D97-AF65-F5344CB8AC3E}">
        <p14:creationId xmlns:p14="http://schemas.microsoft.com/office/powerpoint/2010/main" val="33086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800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культуры приняли активное участие в Акции по продвижению «Пушкинской карты»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2047" y="2060401"/>
            <a:ext cx="2952823" cy="42498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 b="16061"/>
          <a:stretch/>
        </p:blipFill>
        <p:spPr>
          <a:xfrm rot="16200000">
            <a:off x="5004048" y="2204864"/>
            <a:ext cx="30243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98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</TotalTime>
  <Words>74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Candara</vt:lpstr>
      <vt:lpstr>Symbol</vt:lpstr>
      <vt:lpstr>Times New Roman</vt:lpstr>
      <vt:lpstr>Волна</vt:lpstr>
      <vt:lpstr>Муниципальное бюджетное учреждение  «Культурно-досуговый центр Кировского муниципального района»</vt:lpstr>
      <vt:lpstr>                                                                   Год основания: 2021 год                     Направления деятельности: Помощь в формировании культурной идентичности, сохранение богатого культурного наследия через организацию и участие в профильных мероприятиях. Волонтёры культуры проводят экскурсии, поддерживают порядок в фондах библиотек, помогают в проведении мероприятий районного Дома культуры.  </vt:lpstr>
      <vt:lpstr>Презентация PowerPoint</vt:lpstr>
      <vt:lpstr>«Волонтёры культуры»</vt:lpstr>
      <vt:lpstr>Помощь волонтеров культуры в организации  народных гуляний «Масленица»</vt:lpstr>
      <vt:lpstr>Волонтёры культуры приняли активное участие в Акции по продвижению «Пушкинской карты»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cs</cp:lastModifiedBy>
  <cp:revision>7</cp:revision>
  <dcterms:created xsi:type="dcterms:W3CDTF">2024-04-15T02:58:16Z</dcterms:created>
  <dcterms:modified xsi:type="dcterms:W3CDTF">2024-04-15T06:07:22Z</dcterms:modified>
</cp:coreProperties>
</file>