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4"/>
  </p:notesMasterIdLst>
  <p:sldIdLst>
    <p:sldId id="271" r:id="rId3"/>
    <p:sldId id="257" r:id="rId4"/>
    <p:sldId id="258" r:id="rId5"/>
    <p:sldId id="263" r:id="rId6"/>
    <p:sldId id="265" r:id="rId7"/>
    <p:sldId id="266" r:id="rId8"/>
    <p:sldId id="267" r:id="rId9"/>
    <p:sldId id="261" r:id="rId10"/>
    <p:sldId id="268" r:id="rId11"/>
    <p:sldId id="269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DC0A-CCF0-45C0-BEC8-264066D6E47A}" type="datetimeFigureOut">
              <a:rPr lang="ru-RU" smtClean="0"/>
              <a:t>22.06.2025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5AB37-8D45-49E4-A3A6-B95A6D501C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32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FAF79-DFEF-4BA0-BB16-44373388F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05098"/>
            <a:ext cx="10515600" cy="2867891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CD8A18-C1D3-4EA1-80DB-ED65BF4C3A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596938"/>
            <a:ext cx="10515600" cy="4488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Фамилия, имя автора проекта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ACF126C-C518-4E32-B7B4-D0DE6BE6D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059562"/>
            <a:ext cx="6301567" cy="4488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Фамилия, имя соавтора проекта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E53871E3-0580-49FA-AFE4-1D4E404F72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657898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Регион, город / населенный пункт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274D96BE-ABC2-42B8-B5B8-2E97AB05F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6095762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Номинация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870B6641-30A3-42EF-ADB0-7B5915FAC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26684" y="6092755"/>
            <a:ext cx="1352204" cy="29926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</a:t>
            </a:r>
            <a:r>
              <a:rPr lang="ru-RU" dirty="0"/>
              <a:t>1</a:t>
            </a:r>
            <a:r>
              <a:rPr lang="en-US" dirty="0"/>
              <a:t>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07466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FAF79-DFEF-4BA0-BB16-44373388F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1609898"/>
            <a:ext cx="6378677" cy="2867891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Благодарим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274D96BE-ABC2-42B8-B5B8-2E97AB05F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6092755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E-mail </a:t>
            </a:r>
            <a:r>
              <a:rPr lang="ru-RU" dirty="0"/>
              <a:t>автора проекта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870B6641-30A3-42EF-ADB0-7B5915FAC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26684" y="6092755"/>
            <a:ext cx="1352204" cy="29926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</a:t>
            </a:r>
            <a:r>
              <a:rPr lang="ru-RU" dirty="0"/>
              <a:t>1</a:t>
            </a:r>
            <a:r>
              <a:rPr lang="en-US" dirty="0"/>
              <a:t>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41807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12266-6B86-4DDF-BED6-690D9791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17F4A-B773-4CEA-B947-7A894D44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5BBD7-EB5C-4D26-B49B-C83750E8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03" y="6356350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BE473-1D60-4704-AF2F-3AA251CF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02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F8669-6629-4BDF-9F0A-74A045CE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FD29B-4992-46CF-B0EB-68589671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C96432-21A6-401F-8B41-01C58404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C91E96-666E-4E5D-AEDA-3C68C7D1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6632" y="6356350"/>
            <a:ext cx="6467168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D940B1-30B6-481B-BBD5-F702FBC3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17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FDD93-AAFF-4E97-961C-E1DBEAA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0884"/>
            <a:ext cx="9533244" cy="10078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7212E-332C-458F-A8FC-888549B54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789471"/>
            <a:ext cx="10517188" cy="3490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F7FBDC-86CB-4C18-8453-DEE50BBE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503863"/>
            <a:ext cx="3932237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F0DFB6-FB00-45B0-9F69-A84224B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32B5F0-C35E-45DD-A4E5-40DE84A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10640-F4C3-4ED6-A671-2C0FC211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6CC5A6-2859-49AA-8A17-B60A4C792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34B2A-0A61-4E0A-9907-45F81F3E2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FB44B-7883-4578-8C9E-14C44EAB4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79D38-0B04-4CAD-BAB2-034AD8BC78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20CEC-BE11-42E7-AB3E-89667B1B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975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EB9936-7E17-4E7E-BEE4-00DCA5F3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236F1-7C49-4418-BAA1-EC77EE702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56350"/>
            <a:ext cx="769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B25C7-EB59-4942-94E1-1CBFA6F76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19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74A28-305A-4AB4-B4B3-CCF41603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Проект «Убери свою планету»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1528D-6C37-4552-BE61-0AE3D8A734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Руководитель волонтерского отряда колледжа «Доброволец»</a:t>
            </a:r>
          </a:p>
          <a:p>
            <a:r>
              <a:rPr lang="ru-RU" dirty="0"/>
              <a:t>Автор Баринова Галина Сергеевна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37B192-36E1-46D6-BC49-BCF8DCE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/>
              <a:t>Название проекта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D889A5-B83A-4772-9428-1EE58A56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8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852461"/>
              </p:ext>
            </p:extLst>
          </p:nvPr>
        </p:nvGraphicFramePr>
        <p:xfrm>
          <a:off x="1075765" y="-3110752"/>
          <a:ext cx="7171765" cy="2317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32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Статья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расходов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Стоимость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Кол-во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Стоимость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Сайт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01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Перчатки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Microsoft YaHei" pitchFamily="32" charset="-122"/>
                          <a:cs typeface="Times New Roman" pitchFamily="18" charset="0"/>
                        </a:rPr>
                        <a:t>https://volgograd.leroymerlin.ru/product/perchatki-h-b-s-pvh-oblivkoy-13654484/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29863" algn="l"/>
                          <a:tab pos="10779125" algn="l"/>
                          <a:tab pos="10780713" algn="l"/>
                        </a:tabLst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Microsoft YaHei" pitchFamily="32" charset="-122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8B41F04F-7510-4804-AA66-5715ABEF7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880310"/>
              </p:ext>
            </p:extLst>
          </p:nvPr>
        </p:nvGraphicFramePr>
        <p:xfrm>
          <a:off x="0" y="-1"/>
          <a:ext cx="12191999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561">
                  <a:extLst>
                    <a:ext uri="{9D8B030D-6E8A-4147-A177-3AD203B41FA5}">
                      <a16:colId xmlns:a16="http://schemas.microsoft.com/office/drawing/2014/main" val="1791548821"/>
                    </a:ext>
                  </a:extLst>
                </a:gridCol>
                <a:gridCol w="2330561">
                  <a:extLst>
                    <a:ext uri="{9D8B030D-6E8A-4147-A177-3AD203B41FA5}">
                      <a16:colId xmlns:a16="http://schemas.microsoft.com/office/drawing/2014/main" val="71757539"/>
                    </a:ext>
                  </a:extLst>
                </a:gridCol>
                <a:gridCol w="2330561">
                  <a:extLst>
                    <a:ext uri="{9D8B030D-6E8A-4147-A177-3AD203B41FA5}">
                      <a16:colId xmlns:a16="http://schemas.microsoft.com/office/drawing/2014/main" val="2525874355"/>
                    </a:ext>
                  </a:extLst>
                </a:gridCol>
                <a:gridCol w="2315786">
                  <a:extLst>
                    <a:ext uri="{9D8B030D-6E8A-4147-A177-3AD203B41FA5}">
                      <a16:colId xmlns:a16="http://schemas.microsoft.com/office/drawing/2014/main" val="783827728"/>
                    </a:ext>
                  </a:extLst>
                </a:gridCol>
                <a:gridCol w="2884530">
                  <a:extLst>
                    <a:ext uri="{9D8B030D-6E8A-4147-A177-3AD203B41FA5}">
                      <a16:colId xmlns:a16="http://schemas.microsoft.com/office/drawing/2014/main" val="4219933197"/>
                    </a:ext>
                  </a:extLst>
                </a:gridCol>
              </a:tblGrid>
              <a:tr h="55645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единиц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29848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Перчатки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https://volgograd.lemanapro.ru/product/perchatki-hlopchatobumazhnye-sibrteh-68074-10-klass-razmer-edinyy-89354624/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18253"/>
                  </a:ext>
                </a:extLst>
              </a:tr>
              <a:tr h="113693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Мешки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полипропиленовые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https://vk.com/away.php?to=https%3A%2F%2Fvolgograd.lemanapro.ru%2Fproduct%2Fmeshok-dlya-stroitelnogo-musora-70-l-55x95-sm-polipropilen-135-mkm-belyy-12845385%2F&amp;utf=1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192642"/>
                  </a:ext>
                </a:extLst>
              </a:tr>
              <a:tr h="86635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Грабли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https://volgograd.lemanapro.ru/product/grabli-veernye-pavlovskaya-zarya-22-zuba-110-sm-stal-82167377/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22320"/>
                  </a:ext>
                </a:extLst>
              </a:tr>
              <a:tr h="68381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https://volgograd.lemanapro.ru/product/lopata-shtykovaya-120-sm-stal-82532771/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605204"/>
                  </a:ext>
                </a:extLst>
              </a:tr>
              <a:tr h="85717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Лопаты для уборки снега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https://volgograd.lemanapro.ru/product/lopata-dlya-uborki-snega-35x146-sm-plastik-s-cherenkom-18170278/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404875"/>
                  </a:ext>
                </a:extLst>
              </a:tr>
              <a:tr h="89701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Метла садовая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https://vk.com/away.php?to=https%3A%2F%2Fvolgograd.lemanapro.ru%2Fproduct%2Fmetla-sadovaya-2-myagka-s-cherenkom-14363494%2F&amp;utf=1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835488"/>
                  </a:ext>
                </a:extLst>
              </a:tr>
              <a:tr h="89701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8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8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222BD71-CF02-4ACE-8745-185077B81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5" y="1879600"/>
            <a:ext cx="10922000" cy="2878665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Благодарим за внимание!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778A3CB-6FEB-4EED-8553-F371411697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2025 год</a:t>
            </a:r>
          </a:p>
        </p:txBody>
      </p:sp>
    </p:spTree>
    <p:extLst>
      <p:ext uri="{BB962C8B-B14F-4D97-AF65-F5344CB8AC3E}">
        <p14:creationId xmlns:p14="http://schemas.microsoft.com/office/powerpoint/2010/main" val="401354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ADEEBB6D-DB41-4DCE-9A77-AF5BF5CC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82404"/>
            <a:ext cx="10515600" cy="12077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Актуальность проекта</a:t>
            </a:r>
            <a:br>
              <a:rPr lang="ru-RU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93558300-516B-4362-844B-1CD16BAD1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733" y="1080559"/>
            <a:ext cx="10515600" cy="5201708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Times New Roman" pitchFamily="16" charset="0"/>
                <a:cs typeface="Times New Roman" pitchFamily="16" charset="0"/>
              </a:rPr>
              <a:t>1.  </a:t>
            </a:r>
            <a:r>
              <a:rPr lang="ru-RU" sz="2600" dirty="0">
                <a:latin typeface="Times New Roman" pitchFamily="16" charset="0"/>
                <a:cs typeface="Times New Roman" pitchFamily="16" charset="0"/>
              </a:rPr>
              <a:t>Послание Президента РФ Федеральному Собранию от 29.02.2024 «Послание Президента Федеральному Собранию».</a:t>
            </a:r>
          </a:p>
          <a:p>
            <a:r>
              <a:rPr lang="ru-RU" sz="2600" b="1" dirty="0">
                <a:latin typeface="Times New Roman" pitchFamily="16" charset="0"/>
                <a:cs typeface="Times New Roman" pitchFamily="16" charset="0"/>
              </a:rPr>
              <a:t>2.  </a:t>
            </a:r>
            <a:r>
              <a:rPr lang="ru-RU" sz="2600" dirty="0">
                <a:latin typeface="Times New Roman" pitchFamily="16" charset="0"/>
                <a:cs typeface="Times New Roman" pitchFamily="16" charset="0"/>
              </a:rPr>
              <a:t>Указ Президента Российской Федерации от 21 июля 2020 г. № 474 «О национальных целях и стратегических задачах развития Российской Федерации на период до 2030 года».</a:t>
            </a:r>
          </a:p>
          <a:p>
            <a:pPr>
              <a:spcBef>
                <a:spcPct val="0"/>
              </a:spcBef>
            </a:pPr>
            <a:r>
              <a:rPr lang="ru-RU" sz="2600" b="1" dirty="0">
                <a:latin typeface="Times New Roman" pitchFamily="16" charset="0"/>
                <a:cs typeface="Times New Roman" pitchFamily="16" charset="0"/>
              </a:rPr>
              <a:t>3.  </a:t>
            </a:r>
            <a:r>
              <a:rPr lang="ru-RU" sz="2600" dirty="0">
                <a:latin typeface="Times New Roman" pitchFamily="16" charset="0"/>
                <a:cs typeface="Times New Roman" pitchFamily="16" charset="0"/>
              </a:rPr>
              <a:t>«Стратегия экологической безопасности Российской Федерации на период до 2030 года» (утверждена распоряжением Правительства РФ от 3 мая 2017 г. № 883-р).</a:t>
            </a:r>
          </a:p>
          <a:p>
            <a:pPr>
              <a:spcBef>
                <a:spcPct val="0"/>
              </a:spcBef>
            </a:pPr>
            <a:r>
              <a:rPr lang="ru-RU" sz="2600" b="1" dirty="0">
                <a:latin typeface="Times New Roman" pitchFamily="16" charset="0"/>
                <a:cs typeface="Times New Roman" pitchFamily="16" charset="0"/>
              </a:rPr>
              <a:t>4. </a:t>
            </a:r>
            <a:r>
              <a:rPr lang="ru-RU" sz="2600" dirty="0">
                <a:latin typeface="Times New Roman" pitchFamily="16" charset="0"/>
                <a:cs typeface="Times New Roman" pitchFamily="16" charset="0"/>
              </a:rPr>
              <a:t> Стратегия социально-экономического развития Волгоградской области до 2030 года (утверждена постановлением Правительства Волгоградской области от 29.12.2020 № 666-п).</a:t>
            </a:r>
            <a:endParaRPr lang="ru-RU" sz="260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878BB546-82AB-44C2-B05C-7003D9ED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Убери свою планету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4247696-82D9-471F-956C-70BD570C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8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E2A6DF5-6767-4C8D-82D6-13937CB3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71"/>
            <a:ext cx="10515600" cy="7950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Проект «Убери свою планету»</a:t>
            </a:r>
            <a:br>
              <a:rPr lang="ru-RU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547605D-1545-438E-9F51-A716F4DB3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75808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100" dirty="0">
                <a:latin typeface="Times New Roman" pitchFamily="16" charset="0"/>
                <a:cs typeface="Times New Roman" pitchFamily="16" charset="0"/>
              </a:rPr>
              <a:t>Цель: пропаганда и развитие экологического добровольчества в Волгограде и Волгоградской области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A486CA6F-7C02-4CF8-8B32-00DBC3A6D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181600" cy="49577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   </a:t>
            </a:r>
            <a:r>
              <a:rPr lang="ru-RU" sz="3000" dirty="0">
                <a:latin typeface="Times New Roman" pitchFamily="16" charset="0"/>
                <a:cs typeface="Times New Roman" pitchFamily="16" charset="0"/>
              </a:rPr>
              <a:t>Задачи:</a:t>
            </a:r>
          </a:p>
          <a:p>
            <a:pPr marL="339725" indent="-336550">
              <a:buFont typeface="Times New Roman" pitchFamily="16" charset="0"/>
              <a:buChar char="-"/>
              <a:defRPr/>
            </a:pPr>
            <a:r>
              <a:rPr lang="ru-RU" sz="3000" dirty="0">
                <a:latin typeface="Times New Roman" pitchFamily="16" charset="0"/>
                <a:cs typeface="Times New Roman" pitchFamily="16" charset="0"/>
              </a:rPr>
              <a:t>привлечение детей и молодежи к добровольческой деятельности (колледж, школа);</a:t>
            </a:r>
          </a:p>
          <a:p>
            <a:pPr marL="339725" indent="-336550">
              <a:buFont typeface="Times New Roman" pitchFamily="16" charset="0"/>
              <a:buChar char="-"/>
              <a:defRPr/>
            </a:pPr>
            <a:r>
              <a:rPr lang="ru-RU" sz="3000" dirty="0">
                <a:latin typeface="Times New Roman" pitchFamily="16" charset="0"/>
                <a:cs typeface="Times New Roman" pitchFamily="16" charset="0"/>
              </a:rPr>
              <a:t>распространение успешного опыта работы по направлению экологического добровольчества (конкурс видеороликов и плакатов и т.д.);</a:t>
            </a:r>
          </a:p>
          <a:p>
            <a:pPr marL="339725" indent="-336550">
              <a:buFont typeface="Times New Roman" pitchFamily="16" charset="0"/>
              <a:buChar char="-"/>
              <a:defRPr/>
            </a:pPr>
            <a:r>
              <a:rPr lang="ru-RU" sz="3000" dirty="0">
                <a:latin typeface="Times New Roman" pitchFamily="16" charset="0"/>
                <a:cs typeface="Times New Roman" pitchFamily="16" charset="0"/>
              </a:rPr>
              <a:t>формирование команд-волонтеров по направлениям работы (благоустроители, просветители, озеленители).</a:t>
            </a:r>
          </a:p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3CEC4-DE32-4B5B-B0E6-D400A2CC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Убери свою планету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CC42E3-2093-4F64-B976-03D77E30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t>3</a:t>
            </a:fld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39088"/>
            <a:ext cx="41465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входного опроса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Убери свою планету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t>4</a:t>
            </a:fld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A5143A8E-0888-459E-90D8-874DA01D9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76" y="1622207"/>
            <a:ext cx="9767048" cy="2254560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B54FED-60B3-494A-A996-1AAFB7793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76" y="3876767"/>
            <a:ext cx="9865660" cy="22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2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16E8F4-A4C2-4948-9CB9-C314AD013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6863" r="10087" b="24483"/>
          <a:stretch/>
        </p:blipFill>
        <p:spPr>
          <a:xfrm>
            <a:off x="7110620" y="924876"/>
            <a:ext cx="4499929" cy="265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D8B0A16-E1B8-4076-B098-DAF559556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18430" r="6766" b="11766"/>
          <a:stretch/>
        </p:blipFill>
        <p:spPr>
          <a:xfrm>
            <a:off x="581451" y="878645"/>
            <a:ext cx="4572000" cy="265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251252" y="6356349"/>
            <a:ext cx="2227729" cy="365125"/>
          </a:xfrm>
        </p:spPr>
        <p:txBody>
          <a:bodyPr/>
          <a:lstStyle/>
          <a:p>
            <a:pPr algn="r"/>
            <a:r>
              <a:rPr lang="ru-RU" dirty="0"/>
              <a:t>Убери свою планету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t>5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AA44C0-0C82-4C05-B0EC-1CD5289B7E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33106" r="6570" b="1991"/>
          <a:stretch/>
        </p:blipFill>
        <p:spPr>
          <a:xfrm>
            <a:off x="4418597" y="3188112"/>
            <a:ext cx="3354806" cy="265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420BC3-401A-4937-BA73-A823A5ECBA0F}"/>
              </a:ext>
            </a:extLst>
          </p:cNvPr>
          <p:cNvSpPr/>
          <p:nvPr/>
        </p:nvSpPr>
        <p:spPr>
          <a:xfrm>
            <a:off x="318572" y="3666565"/>
            <a:ext cx="385001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B97E09C-7D55-4DBE-A7DD-14E4B0F03DFC}"/>
              </a:ext>
            </a:extLst>
          </p:cNvPr>
          <p:cNvSpPr/>
          <p:nvPr/>
        </p:nvSpPr>
        <p:spPr>
          <a:xfrm>
            <a:off x="8148593" y="3666565"/>
            <a:ext cx="33303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Благоустроители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7705AD2-E2AA-49D3-9FCC-8A50AA3CFF43}"/>
              </a:ext>
            </a:extLst>
          </p:cNvPr>
          <p:cNvSpPr/>
          <p:nvPr/>
        </p:nvSpPr>
        <p:spPr>
          <a:xfrm>
            <a:off x="4493396" y="5976032"/>
            <a:ext cx="320520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Озеленители</a:t>
            </a:r>
          </a:p>
        </p:txBody>
      </p:sp>
    </p:spTree>
    <p:extLst>
      <p:ext uri="{BB962C8B-B14F-4D97-AF65-F5344CB8AC3E}">
        <p14:creationId xmlns:p14="http://schemas.microsoft.com/office/powerpoint/2010/main" val="149040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1733"/>
            <a:ext cx="10515600" cy="4585230"/>
          </a:xfrm>
        </p:spPr>
        <p:txBody>
          <a:bodyPr/>
          <a:lstStyle/>
          <a:p>
            <a:pPr lvl="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charset="2"/>
              <a:buChar char="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 </a:t>
            </a:r>
            <a:r>
              <a:rPr lang="ru-RU" sz="2600" dirty="0"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повышение уровня информированности подростков по данной проблеме; </a:t>
            </a:r>
          </a:p>
          <a:p>
            <a:pPr lvl="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charset="2"/>
              <a:buChar char=""/>
            </a:pPr>
            <a:r>
              <a:rPr lang="ru-RU" sz="2600" dirty="0"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проведение и анализ входного и итогового опроса подростков по теме «Экологический проект «Убери свою планету»»;</a:t>
            </a:r>
          </a:p>
          <a:p>
            <a:pPr lvl="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charset="2"/>
              <a:buChar char=""/>
            </a:pPr>
            <a:r>
              <a:rPr lang="ru-RU" sz="2600" dirty="0"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 формирование у подростков представлений об общих человеческих ценностях;</a:t>
            </a:r>
          </a:p>
          <a:p>
            <a:pPr lvl="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charset="2"/>
              <a:buChar char=""/>
            </a:pPr>
            <a:r>
              <a:rPr lang="ru-RU" sz="2600" dirty="0"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 вовлечение студентов во внеурочную  жизнь колледжа;</a:t>
            </a:r>
          </a:p>
          <a:p>
            <a:pPr lvl="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charset="2"/>
              <a:buChar char=""/>
            </a:pPr>
            <a:r>
              <a:rPr lang="ru-RU" sz="2600" dirty="0"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  проведение круглых столов со специалистами;</a:t>
            </a:r>
          </a:p>
          <a:p>
            <a:pPr lvl="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charset="2"/>
              <a:buChar char=""/>
            </a:pPr>
            <a:r>
              <a:rPr lang="ru-RU" sz="2600" dirty="0"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  подготовка статей и выступлений на научно-практических студенческий конференций по результатам проекта;</a:t>
            </a:r>
          </a:p>
          <a:p>
            <a:pPr lvl="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charset="2"/>
              <a:buChar char=""/>
            </a:pPr>
            <a:r>
              <a:rPr lang="ru-RU" sz="2600" dirty="0">
                <a:latin typeface="Times New Roman" pitchFamily="16" charset="0"/>
                <a:ea typeface="Microsoft YaHei" pitchFamily="32" charset="-122"/>
                <a:cs typeface="Times New Roman" pitchFamily="16" charset="0"/>
              </a:rPr>
              <a:t>  участие в волонтерских конкурсах.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865170" y="6278564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t>6</a:t>
            </a:fld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570" y="4724401"/>
            <a:ext cx="2612495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63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Количественные показатели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Убери свою планету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78646AA-F199-49ED-BE37-2238CAA85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443743"/>
              </p:ext>
            </p:extLst>
          </p:nvPr>
        </p:nvGraphicFramePr>
        <p:xfrm>
          <a:off x="838200" y="1518249"/>
          <a:ext cx="10515600" cy="427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88858915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98045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22398504"/>
                    </a:ext>
                  </a:extLst>
                </a:gridCol>
              </a:tblGrid>
              <a:tr h="855740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882186"/>
                  </a:ext>
                </a:extLst>
              </a:tr>
              <a:tr h="8557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131934"/>
                  </a:ext>
                </a:extLst>
              </a:tr>
              <a:tr h="8557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 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169162"/>
                  </a:ext>
                </a:extLst>
              </a:tr>
              <a:tr h="8557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Посадка саженцев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23994"/>
                  </a:ext>
                </a:extLst>
              </a:tr>
              <a:tr h="8557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429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8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Качественные показатели</a:t>
            </a:r>
            <a:br>
              <a:rPr lang="ru-RU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334" y="887506"/>
            <a:ext cx="10515600" cy="4595190"/>
          </a:xfrm>
        </p:spPr>
        <p:txBody>
          <a:bodyPr/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Осведомленность участников. 68% участников, прошедшие входной опрос, знают основные экологические проблемы. Сообщили в администрацию Дзержинского района о двух не санкционированных свалках мусора. Было проведено два субботника по уборке территории Дзержинского района.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проведенных субботников. Убрали территорию – 20000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собрали 200 мешков мусора.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эффект. После проведения классных часов и участия субботников, студенты ГБПОУ "ВТК" стали более бережно относится к окружающей среде и делиться знаниями со своими сверстниками (МОУ СОШ №43, №96, №85, Лицей №8, №11).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Убери свою планету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t>8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75412"/>
            <a:ext cx="10710333" cy="145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60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4BEDF63E-6EDA-44EA-934A-FDFC52A45E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4465"/>
            <a:ext cx="2478074" cy="24780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сети организации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Убери свою планету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t>9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6F58BD-D3F6-4FCE-A1F8-468142E67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15" y="1384465"/>
            <a:ext cx="2478074" cy="247807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41CB78C-43D1-459B-8A62-9877EB0A4889}"/>
              </a:ext>
            </a:extLst>
          </p:cNvPr>
          <p:cNvSpPr/>
          <p:nvPr/>
        </p:nvSpPr>
        <p:spPr>
          <a:xfrm>
            <a:off x="576632" y="3862538"/>
            <a:ext cx="3153149" cy="562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страница Юннаты. Экологический клуб «Зелёная планета»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0BC126D-90EA-4762-ACA6-5B36CB5252CA}"/>
              </a:ext>
            </a:extLst>
          </p:cNvPr>
          <p:cNvSpPr/>
          <p:nvPr/>
        </p:nvSpPr>
        <p:spPr>
          <a:xfrm>
            <a:off x="7600582" y="3862539"/>
            <a:ext cx="3517341" cy="562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страница Агентства «РСК». Волонтерский отряд «Доброволец»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BA3176-D601-4DA8-85C3-0EEB76598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14" y="1384465"/>
            <a:ext cx="2478074" cy="2478074"/>
          </a:xfrm>
          <a:prstGeom prst="rect">
            <a:avLst/>
          </a:prstGeom>
          <a:noFill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F6F5DA-631D-4930-8177-0C9FA726800F}"/>
              </a:ext>
            </a:extLst>
          </p:cNvPr>
          <p:cNvSpPr/>
          <p:nvPr/>
        </p:nvSpPr>
        <p:spPr>
          <a:xfrm>
            <a:off x="4269753" y="3746172"/>
            <a:ext cx="2634465" cy="795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страница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Добро.РФ</a:t>
            </a:r>
          </a:p>
        </p:txBody>
      </p:sp>
    </p:spTree>
    <p:extLst>
      <p:ext uri="{BB962C8B-B14F-4D97-AF65-F5344CB8AC3E}">
        <p14:creationId xmlns:p14="http://schemas.microsoft.com/office/powerpoint/2010/main" val="1901949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647</Words>
  <Application>Microsoft Office PowerPoint</Application>
  <PresentationFormat>Широкоэкранный</PresentationFormat>
  <Paragraphs>123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Wingdings</vt:lpstr>
      <vt:lpstr>Тема Office</vt:lpstr>
      <vt:lpstr>Специальное оформление</vt:lpstr>
      <vt:lpstr>   Проект «Убери свою планету»</vt:lpstr>
      <vt:lpstr>Актуальность проекта </vt:lpstr>
      <vt:lpstr>Проект «Убери свою планету» </vt:lpstr>
      <vt:lpstr>Подготовительный этап Проведение входного опроса</vt:lpstr>
      <vt:lpstr>Основной этап</vt:lpstr>
      <vt:lpstr>Заключительный этап Подведение итогов работы:</vt:lpstr>
      <vt:lpstr>Количественные показатели</vt:lpstr>
      <vt:lpstr>Качественные показатели </vt:lpstr>
      <vt:lpstr>Социальные сети организации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MNS</dc:creator>
  <cp:lastModifiedBy>Галина</cp:lastModifiedBy>
  <cp:revision>38</cp:revision>
  <dcterms:created xsi:type="dcterms:W3CDTF">2020-04-24T12:23:13Z</dcterms:created>
  <dcterms:modified xsi:type="dcterms:W3CDTF">2025-06-22T11:00:00Z</dcterms:modified>
</cp:coreProperties>
</file>