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6" r:id="rId3"/>
    <p:sldId id="277" r:id="rId4"/>
    <p:sldId id="295" r:id="rId5"/>
    <p:sldId id="278" r:id="rId6"/>
    <p:sldId id="279" r:id="rId7"/>
    <p:sldId id="280" r:id="rId8"/>
    <p:sldId id="281" r:id="rId9"/>
    <p:sldId id="282" r:id="rId10"/>
    <p:sldId id="284" r:id="rId11"/>
    <p:sldId id="286" r:id="rId12"/>
    <p:sldId id="287" r:id="rId13"/>
    <p:sldId id="288" r:id="rId14"/>
    <p:sldId id="292" r:id="rId15"/>
    <p:sldId id="293" r:id="rId16"/>
    <p:sldId id="291" r:id="rId17"/>
    <p:sldId id="289" r:id="rId18"/>
    <p:sldId id="290" r:id="rId19"/>
    <p:sldId id="297" r:id="rId20"/>
    <p:sldId id="296" r:id="rId2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69" d="100"/>
          <a:sy n="69" d="100"/>
        </p:scale>
        <p:origin x="75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89E0C-6F36-496B-A485-5B70FB7A18BE}" type="datetimeFigureOut">
              <a:rPr lang="ru-RU" smtClean="0"/>
              <a:t>10.07.2023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17B96-AA51-4950-BE8F-23BB3424FA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24148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89E0C-6F36-496B-A485-5B70FB7A18BE}" type="datetimeFigureOut">
              <a:rPr lang="ru-RU" smtClean="0"/>
              <a:t>10.07.2023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17B96-AA51-4950-BE8F-23BB3424FA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74393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89E0C-6F36-496B-A485-5B70FB7A18BE}" type="datetimeFigureOut">
              <a:rPr lang="ru-RU" smtClean="0"/>
              <a:t>10.07.2023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17B96-AA51-4950-BE8F-23BB3424FA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02727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89E0C-6F36-496B-A485-5B70FB7A18BE}" type="datetimeFigureOut">
              <a:rPr lang="ru-RU" smtClean="0"/>
              <a:t>10.07.2023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17B96-AA51-4950-BE8F-23BB3424FA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2693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89E0C-6F36-496B-A485-5B70FB7A18BE}" type="datetimeFigureOut">
              <a:rPr lang="ru-RU" smtClean="0"/>
              <a:t>10.07.2023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17B96-AA51-4950-BE8F-23BB3424FA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50396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89E0C-6F36-496B-A485-5B70FB7A18BE}" type="datetimeFigureOut">
              <a:rPr lang="ru-RU" smtClean="0"/>
              <a:t>10.07.2023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17B96-AA51-4950-BE8F-23BB3424FA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45977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89E0C-6F36-496B-A485-5B70FB7A18BE}" type="datetimeFigureOut">
              <a:rPr lang="ru-RU" smtClean="0"/>
              <a:t>10.07.2023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17B96-AA51-4950-BE8F-23BB3424FA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86035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89E0C-6F36-496B-A485-5B70FB7A18BE}" type="datetimeFigureOut">
              <a:rPr lang="ru-RU" smtClean="0"/>
              <a:t>10.07.2023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17B96-AA51-4950-BE8F-23BB3424FA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15892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89E0C-6F36-496B-A485-5B70FB7A18BE}" type="datetimeFigureOut">
              <a:rPr lang="ru-RU" smtClean="0"/>
              <a:t>10.07.2023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17B96-AA51-4950-BE8F-23BB3424FA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622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89E0C-6F36-496B-A485-5B70FB7A18BE}" type="datetimeFigureOut">
              <a:rPr lang="ru-RU" smtClean="0"/>
              <a:t>10.07.2023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17B96-AA51-4950-BE8F-23BB3424FA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99289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89E0C-6F36-496B-A485-5B70FB7A18BE}" type="datetimeFigureOut">
              <a:rPr lang="ru-RU" smtClean="0"/>
              <a:t>10.07.2023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17B96-AA51-4950-BE8F-23BB3424FA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21485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789E0C-6F36-496B-A485-5B70FB7A18BE}" type="datetimeFigureOut">
              <a:rPr lang="ru-RU" smtClean="0"/>
              <a:t>10.07.2023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217B96-AA51-4950-BE8F-23BB3424FA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69532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757054" y="375804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МБУ «КДМ ФК и С»</a:t>
            </a:r>
            <a:b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985" y="416790"/>
            <a:ext cx="2346614" cy="234661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6363" y="2355012"/>
            <a:ext cx="6360531" cy="4253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7239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Укрепление здоровья, формирование здорового образа жизни, профилактика наркомании, алкоголизма и </a:t>
            </a:r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табакокурения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507" y="1856370"/>
            <a:ext cx="3391813" cy="2543860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4397" y="3058287"/>
            <a:ext cx="3582245" cy="268388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5719" y="1968504"/>
            <a:ext cx="4163739" cy="3116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5188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165" y="383576"/>
            <a:ext cx="5816324" cy="435133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2264455"/>
            <a:ext cx="5196636" cy="3897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2610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973" y="616226"/>
            <a:ext cx="5294953" cy="3524453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4792" y="2475781"/>
            <a:ext cx="4853796" cy="3640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2612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6827" y="227103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ОБЩЕСТВЕННЫЕ ОБЬЕДИНЕНИЯ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566" y="1123134"/>
            <a:ext cx="3949520" cy="2962140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2092" y="1123134"/>
            <a:ext cx="3904074" cy="292602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8714" y="4187178"/>
            <a:ext cx="3291826" cy="2467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8449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557" y="488124"/>
            <a:ext cx="3118213" cy="4167909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1025" y="1374814"/>
            <a:ext cx="3125932" cy="416790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8177" y="1707323"/>
            <a:ext cx="3125932" cy="4167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0362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9568" y="1620981"/>
            <a:ext cx="3255445" cy="435133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381" y="443345"/>
            <a:ext cx="6605393" cy="4405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3593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ВОЛОНТЕРСКИЙ ШТАБ «НАША ЗАБОТА»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0297" y="1454727"/>
            <a:ext cx="3263503" cy="435133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454727"/>
            <a:ext cx="5801783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7808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0195" y="3857108"/>
            <a:ext cx="3768072" cy="2820167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485" y="1119031"/>
            <a:ext cx="3274584" cy="473298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4874" y="261523"/>
            <a:ext cx="4475211" cy="3348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0045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22" y="2243337"/>
            <a:ext cx="6366971" cy="3581421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8439" y="2243336"/>
            <a:ext cx="4775228" cy="358142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468582" y="665018"/>
            <a:ext cx="818803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ВОЛОНТЕРСКИЙ ШТАБ В </a:t>
            </a:r>
          </a:p>
          <a:p>
            <a:pPr algn="ctr"/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с. КРАСНОХОЛМСКИЙ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2306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685348"/>
          </a:xfrm>
        </p:spPr>
        <p:txBody>
          <a:bodyPr>
            <a:noAutofit/>
          </a:bodyPr>
          <a:lstStyle/>
          <a:p>
            <a:pPr algn="ctr"/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Волонтерском штабе им. М.М. </a:t>
            </a:r>
            <a:r>
              <a:rPr lang="ru-RU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Шаймуратова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Калтасинского</a:t>
            </a:r>
            <a:r>
              <a:rPr lang="ru-RU" sz="2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района </a:t>
            </a:r>
            <a:r>
              <a:rPr lang="ru-RU" sz="2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активно 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ведется сбор </a:t>
            </a:r>
            <a:r>
              <a:rPr lang="ru-RU" sz="2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гуманитарной 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помощи для солдат, </a:t>
            </a:r>
            <a:r>
              <a:rPr lang="ru-RU" sz="2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участвующих 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специальной военной операции.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7940" y="2199698"/>
            <a:ext cx="4265066" cy="435133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854" y="2236211"/>
            <a:ext cx="5753100" cy="4314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89405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281997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ГРАЖДАНСКО-ПАТРИОТИЧЕСКОЕ ВОСПИТАНИЕ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1169" y="1728571"/>
            <a:ext cx="5459268" cy="4094451"/>
          </a:xfrm>
          <a:prstGeom prst="rect">
            <a:avLst/>
          </a:prstGeom>
        </p:spPr>
      </p:pic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357" y="1728571"/>
            <a:ext cx="6138679" cy="4094451"/>
          </a:xfrm>
        </p:spPr>
      </p:pic>
    </p:spTree>
    <p:extLst>
      <p:ext uri="{BB962C8B-B14F-4D97-AF65-F5344CB8AC3E}">
        <p14:creationId xmlns:p14="http://schemas.microsoft.com/office/powerpoint/2010/main" val="2596897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43464"/>
            <a:ext cx="12192000" cy="8128000"/>
          </a:xfrm>
        </p:spPr>
      </p:pic>
    </p:spTree>
    <p:extLst>
      <p:ext uri="{BB962C8B-B14F-4D97-AF65-F5344CB8AC3E}">
        <p14:creationId xmlns:p14="http://schemas.microsoft.com/office/powerpoint/2010/main" val="3895137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130" y="429167"/>
            <a:ext cx="5343501" cy="3560942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8687" y="3504876"/>
            <a:ext cx="4193742" cy="3145307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7275" y="277090"/>
            <a:ext cx="3920618" cy="2940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1954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5958" y="187503"/>
            <a:ext cx="4984630" cy="3252322"/>
          </a:xfrm>
          <a:prstGeom prst="rect">
            <a:avLst/>
          </a:prstGeom>
        </p:spPr>
      </p:pic>
      <p:pic>
        <p:nvPicPr>
          <p:cNvPr id="5" name="Рисунок 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1711" y="3571334"/>
            <a:ext cx="4163942" cy="3086307"/>
          </a:xfrm>
          <a:prstGeom prst="rect">
            <a:avLst/>
          </a:prstGeom>
          <a:noFill/>
        </p:spPr>
      </p:pic>
      <p:pic>
        <p:nvPicPr>
          <p:cNvPr id="6" name="Рисунок 5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870" y="696460"/>
            <a:ext cx="4980806" cy="4280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2240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ПОДДЕРЖКА И РАЗВИТИЕ СЕЛЬСКОЙ МОЛОДЕЖИ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711" y="1870364"/>
            <a:ext cx="5631289" cy="3756026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2310" y="2511635"/>
            <a:ext cx="4900199" cy="3667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412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9097" y="3798313"/>
            <a:ext cx="4130313" cy="2754887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8380" y="151883"/>
            <a:ext cx="4760966" cy="316901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453" y="3688925"/>
            <a:ext cx="3617966" cy="271347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4253" y="151883"/>
            <a:ext cx="3581400" cy="358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7294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3841" y="1936462"/>
            <a:ext cx="4860423" cy="435133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663" y="484909"/>
            <a:ext cx="6176703" cy="3477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8307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3000" y="82767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КУЛЬТУРНО-ДОСУГОВОЙ ДЕЯТЕЛЬНОСТИ И ТВОРЧЕСКОГО ПОТЕНЦИАЛА ДЕТЕЙ И МОЛОДЕЖИ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561" y="1647855"/>
            <a:ext cx="3974619" cy="2980964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2252" y="1817765"/>
            <a:ext cx="4074097" cy="305239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1160" y="2553949"/>
            <a:ext cx="3496112" cy="2622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636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763" y="332508"/>
            <a:ext cx="4482715" cy="252152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5591" y="4017818"/>
            <a:ext cx="3531970" cy="264621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531" y="3144927"/>
            <a:ext cx="4364182" cy="326972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2710" y="193964"/>
            <a:ext cx="4865563" cy="3641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0931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474</TotalTime>
  <Words>51</Words>
  <Application>Microsoft Office PowerPoint</Application>
  <PresentationFormat>Широкоэкранный</PresentationFormat>
  <Paragraphs>10</Paragraphs>
  <Slides>20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5" baseType="lpstr">
      <vt:lpstr>Arial</vt:lpstr>
      <vt:lpstr>Calibri</vt:lpstr>
      <vt:lpstr>Calibri Light</vt:lpstr>
      <vt:lpstr>Times New Roman</vt:lpstr>
      <vt:lpstr>Тема Office</vt:lpstr>
      <vt:lpstr>  МБУ «КДМ ФК и С» </vt:lpstr>
      <vt:lpstr>ГРАЖДАНСКО-ПАТРИОТИЧЕСКОЕ ВОСПИТАНИЕ</vt:lpstr>
      <vt:lpstr>Презентация PowerPoint</vt:lpstr>
      <vt:lpstr>Презентация PowerPoint</vt:lpstr>
      <vt:lpstr>ПОДДЕРЖКА И РАЗВИТИЕ СЕЛЬСКОЙ МОЛОДЕЖИ</vt:lpstr>
      <vt:lpstr>Презентация PowerPoint</vt:lpstr>
      <vt:lpstr>Презентация PowerPoint</vt:lpstr>
      <vt:lpstr>РАЗВИТИЕ КУЛЬТУРНО-ДОСУГОВОЙ ДЕЯТЕЛЬНОСТИ И ТВОРЧЕСКОГО ПОТЕНЦИАЛА ДЕТЕЙ И МОЛОДЕЖИ</vt:lpstr>
      <vt:lpstr>Презентация PowerPoint</vt:lpstr>
      <vt:lpstr>Укрепление здоровья, формирование здорового образа жизни, профилактика наркомании, алкоголизма и табакокурения</vt:lpstr>
      <vt:lpstr>Презентация PowerPoint</vt:lpstr>
      <vt:lpstr>Презентация PowerPoint</vt:lpstr>
      <vt:lpstr>ОБЩЕСТВЕННЫЕ ОБЬЕДИНЕНИЯ</vt:lpstr>
      <vt:lpstr>Презентация PowerPoint</vt:lpstr>
      <vt:lpstr>Презентация PowerPoint</vt:lpstr>
      <vt:lpstr>ВОЛОНТЕРСКИЙ ШТАБ «НАША ЗАБОТА»</vt:lpstr>
      <vt:lpstr>Презентация PowerPoint</vt:lpstr>
      <vt:lpstr>Презентация PowerPoint</vt:lpstr>
      <vt:lpstr>В Волонтерском штабе им. М.М. Шаймуратова  Калтасинского района активно ведется сбор  гуманитарной помощи для солдат,  участвующих в специальной военной операции.</vt:lpstr>
      <vt:lpstr>Презентация PowerPoint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HP</dc:creator>
  <cp:lastModifiedBy>HP</cp:lastModifiedBy>
  <cp:revision>42</cp:revision>
  <dcterms:created xsi:type="dcterms:W3CDTF">2022-03-20T15:31:27Z</dcterms:created>
  <dcterms:modified xsi:type="dcterms:W3CDTF">2023-07-10T11:10:38Z</dcterms:modified>
</cp:coreProperties>
</file>