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2656"/>
            <a:ext cx="5148064" cy="38610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4581128"/>
            <a:ext cx="660211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Помогать – это просто!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>Коллектив Дмитровской центральной библиотеки собрал небольшую коробку с детскими книгами и при помощи </a:t>
            </a:r>
            <a:r>
              <a:rPr lang="ru-RU" sz="1100" dirty="0" smtClean="0"/>
              <a:t>волонтеров передал </a:t>
            </a:r>
            <a:r>
              <a:rPr lang="ru-RU" sz="1100" dirty="0"/>
              <a:t>книги в пункт приема гуманитарной помощи, который находится в Общественной палате.</a:t>
            </a:r>
            <a:br>
              <a:rPr lang="ru-RU" sz="1100" dirty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>Вместе с нами неравнодушные жители города Дмитров передали гигиенические средства и продукты питания. Гуманитарная помощь была собрана для беженцев из Луганской и Донецкой народных республик.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7239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0648"/>
            <a:ext cx="4788024" cy="35910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4077072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В рамках </a:t>
            </a:r>
            <a:r>
              <a:rPr lang="ru-RU" sz="1200" dirty="0" smtClean="0"/>
              <a:t>акции «Письмо Победы» волонтеры совместно </a:t>
            </a:r>
            <a:r>
              <a:rPr lang="ru-RU" sz="1200" dirty="0"/>
              <a:t>с сотрудниками библиотеки написали слова благодарности за Подвиг, совершенный во время Великой Отечественной войны и выразили наилучшие пожелания нашим землякам – защитникам Отечества.</a:t>
            </a:r>
            <a:br>
              <a:rPr lang="ru-RU" sz="1200" dirty="0"/>
            </a:br>
            <a:r>
              <a:rPr lang="ru-RU" sz="1200" dirty="0"/>
              <a:t>Наиболее ценно в наше время то, что молодёжь продолжает помнить о трагических событиях военных лет, ценить мужество и героизм наших соотечественников, заботиться, навещать, делать своими руками замечательные подарки и исполнять для них песни.</a:t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8764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6632"/>
            <a:ext cx="6120680" cy="45905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792" y="4869160"/>
            <a:ext cx="4104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Волонтеры помогают сотрудникам библиотеки в подготовке к акции «Наука – это не скучно». Волонтеры</a:t>
            </a:r>
            <a:r>
              <a:rPr lang="ru-RU" sz="1400" dirty="0"/>
              <a:t> внимательно изучили интересные научные издания и выбрали самые лучшие вопросы для викторины, которая </a:t>
            </a:r>
            <a:r>
              <a:rPr lang="ru-RU" sz="1400" dirty="0" smtClean="0"/>
              <a:t>состоялась </a:t>
            </a:r>
            <a:r>
              <a:rPr lang="ru-RU" sz="1400" dirty="0"/>
              <a:t>в рамках акции.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Спасибо Вам, ребята!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9792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0688"/>
            <a:ext cx="3867894" cy="51571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84168" y="2322121"/>
            <a:ext cx="18853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Волонтеры помогают украшать библиотеку к Новогодним праздникам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82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5084057" cy="28597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060848"/>
            <a:ext cx="5120569" cy="2880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5229200"/>
            <a:ext cx="64087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Волонтеры продолжают </a:t>
            </a:r>
            <a:r>
              <a:rPr lang="ru-RU" sz="1400" dirty="0"/>
              <a:t>начатую ранее работу по сохранению краеведческих материалов, связанных с историей Дмитровского края, опубликованных в средствах массовой информации прошлых лет, а именно – с историей строительства канала Москва-Волга.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662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6632"/>
            <a:ext cx="5148064" cy="34337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3933056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Круглый </a:t>
            </a:r>
            <a:r>
              <a:rPr lang="ru-RU" dirty="0"/>
              <a:t>стол на тему «Современное библиотечное пространство глазами молодёжи», в котором приняли участие сотрудники Дмитровской центральной </a:t>
            </a:r>
            <a:r>
              <a:rPr lang="ru-RU" dirty="0" smtClean="0"/>
              <a:t>библиотеки и волонтеры. </a:t>
            </a:r>
            <a:r>
              <a:rPr lang="ru-RU" dirty="0"/>
              <a:t>затронуты все важные моменты библиотечной жизни, в том числе в области рекламы, волонтерского сотрудничества, создания новых клубных формирований и использование новых форм взаимодействия. Молодежь принимала активное участие в обсуждении, задавала вопросы и вносила свои предложения в работу библиотеки.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24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6632"/>
            <a:ext cx="6084168" cy="40561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4869160"/>
            <a:ext cx="6476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Волонтеры помогают размещать книжный фонд после ремонта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4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134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3</cp:revision>
  <dcterms:created xsi:type="dcterms:W3CDTF">2023-03-31T09:27:24Z</dcterms:created>
  <dcterms:modified xsi:type="dcterms:W3CDTF">2023-03-31T09:57:53Z</dcterms:modified>
</cp:coreProperties>
</file>