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«Человек чести и достоинства»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работу Комлева Светлана Андреевна </a:t>
            </a:r>
            <a:endParaRPr lang="ru-RU" dirty="0"/>
          </a:p>
        </p:txBody>
      </p:sp>
      <p:pic>
        <p:nvPicPr>
          <p:cNvPr id="4" name="Рисунок 3" descr="Chlg5YCeP1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4599846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мужества в 2021</a:t>
            </a:r>
            <a:endParaRPr lang="ru-RU" dirty="0"/>
          </a:p>
        </p:txBody>
      </p:sp>
      <p:pic>
        <p:nvPicPr>
          <p:cNvPr id="4" name="Содержимое 3" descr="UW7FyI-B0L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040782" cy="39604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5104" y="1268760"/>
            <a:ext cx="4978896" cy="2340496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Интервью с Юрием Вячеславовичем Смирновым</a:t>
            </a:r>
            <a:endParaRPr lang="ru-RU" dirty="0"/>
          </a:p>
        </p:txBody>
      </p:sp>
      <p:pic>
        <p:nvPicPr>
          <p:cNvPr id="4" name="Содержимое 3" descr="U37t76UafI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702844" cy="4937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мужества в 2019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Ц Юность\Desktop\Новая папка\Музыка День Молодёжи\Афганистан встреча\фото со встреч  Афганцев\20191219_15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320480" cy="2592288"/>
          </a:xfrm>
          <a:prstGeom prst="rect">
            <a:avLst/>
          </a:prstGeom>
          <a:noFill/>
        </p:spPr>
      </p:pic>
      <p:pic>
        <p:nvPicPr>
          <p:cNvPr id="2051" name="Picture 3" descr="C:\Users\МЦ Юность\Desktop\Новая папка\Музыка День Молодёжи\Афганистан встреча\фото со встреч  Афганцев\IMG_4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248472" cy="2832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мужества в 2018 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Ц Юность\Desktop\Новая папка\Музыка День Молодёжи\Афганистан встреча\фото со встреч  Афганцев\IMG_4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416824" cy="4944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Интересная встреча воинов-интернационалистов с  участниками клуба «Патриот»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Ц Юность\Desktop\Новая папка\Музыка День Молодёжи\Афганистан встреча\фото со встреч  Афганцев\IMG_0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109780" cy="2736304"/>
          </a:xfrm>
          <a:prstGeom prst="rect">
            <a:avLst/>
          </a:prstGeom>
          <a:noFill/>
        </p:spPr>
      </p:pic>
      <p:pic>
        <p:nvPicPr>
          <p:cNvPr id="3075" name="Picture 3" descr="C:\Users\МЦ Юность\Desktop\Новая папка\Музыка День Молодёжи\Афганистан встреча\фото со встреч  Афганцев\IMG_0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569020" cy="2376264"/>
          </a:xfrm>
          <a:prstGeom prst="rect">
            <a:avLst/>
          </a:prstGeom>
          <a:noFill/>
        </p:spPr>
      </p:pic>
      <p:pic>
        <p:nvPicPr>
          <p:cNvPr id="3076" name="Picture 4" descr="C:\Users\МЦ Юность\Desktop\Новая папка\Музыка День Молодёжи\Афганистан встреча\фото со встреч  Афганцев\IMG_0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600400" cy="239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Начальная</vt:lpstr>
      <vt:lpstr>«Человек чести и достоинства» </vt:lpstr>
      <vt:lpstr>Урок мужества в 2021</vt:lpstr>
      <vt:lpstr>Интервью с Юрием Вячеславовичем Смирновым</vt:lpstr>
      <vt:lpstr>Уроки мужества в 2019 году</vt:lpstr>
      <vt:lpstr>Урок мужества в 2018 году</vt:lpstr>
      <vt:lpstr>Интересная встреча воинов-интернационалистов с  участниками клуба «Патриот»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«Человек чести и достоинства» </dc:title>
  <dc:creator>МЦ Юность</dc:creator>
  <cp:lastModifiedBy>МЦ Юность</cp:lastModifiedBy>
  <cp:revision>1</cp:revision>
  <dcterms:created xsi:type="dcterms:W3CDTF">2021-07-02T07:46:53Z</dcterms:created>
  <dcterms:modified xsi:type="dcterms:W3CDTF">2021-07-02T08:05:41Z</dcterms:modified>
</cp:coreProperties>
</file>