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FB25-301A-480D-AA64-4A824CD38D5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2476-6E9F-4CC0-9130-356ED8250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2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FB25-301A-480D-AA64-4A824CD38D5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2476-6E9F-4CC0-9130-356ED8250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55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FB25-301A-480D-AA64-4A824CD38D5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2476-6E9F-4CC0-9130-356ED8250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97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FB25-301A-480D-AA64-4A824CD38D5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2476-6E9F-4CC0-9130-356ED8250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9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FB25-301A-480D-AA64-4A824CD38D5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2476-6E9F-4CC0-9130-356ED8250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8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FB25-301A-480D-AA64-4A824CD38D5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2476-6E9F-4CC0-9130-356ED8250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97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FB25-301A-480D-AA64-4A824CD38D5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2476-6E9F-4CC0-9130-356ED8250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2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FB25-301A-480D-AA64-4A824CD38D5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2476-6E9F-4CC0-9130-356ED8250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6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FB25-301A-480D-AA64-4A824CD38D5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2476-6E9F-4CC0-9130-356ED8250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68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FB25-301A-480D-AA64-4A824CD38D5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2476-6E9F-4CC0-9130-356ED8250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1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FB25-301A-480D-AA64-4A824CD38D5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2476-6E9F-4CC0-9130-356ED8250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15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FFB25-301A-480D-AA64-4A824CD38D53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62476-6E9F-4CC0-9130-356ED8250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4836" y="401927"/>
            <a:ext cx="9144000" cy="2387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 без пластика»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4836" y="2789527"/>
            <a:ext cx="9144000" cy="16557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6" y="3450937"/>
            <a:ext cx="5694218" cy="320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1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 общественности к отрицательном влиянию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пакетов, бутылок и других отходов на экологию Бабушкинского района.</a:t>
            </a:r>
          </a:p>
        </p:txBody>
      </p:sp>
    </p:spTree>
    <p:extLst>
      <p:ext uri="{BB962C8B-B14F-4D97-AF65-F5344CB8AC3E}">
        <p14:creationId xmlns:p14="http://schemas.microsoft.com/office/powerpoint/2010/main" val="267737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вред пластика на окружающую среду.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экологические рейды по местам общего пользования для сбора пластикового мусора.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пункт приёма и сортировки пластикового мусора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Бабушкина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3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проекта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Вологодская область, Бабушкинский район,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Бабушкина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5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волонтёрского отряда «От сердца к сердцу» Бабушкинского муниципального района.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школ Бабушкинского района.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Работающая молодёжь.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среднего и пенсионного возраста. 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1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6" y="180109"/>
            <a:ext cx="4530436" cy="33978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46" y="2660073"/>
            <a:ext cx="5800436" cy="43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9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381000"/>
            <a:ext cx="81343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19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100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«Мир без пластика»</vt:lpstr>
      <vt:lpstr>Цель проекта:</vt:lpstr>
      <vt:lpstr>Задачи проекта:</vt:lpstr>
      <vt:lpstr>География проекта</vt:lpstr>
      <vt:lpstr>Аудитория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«Мир без пластика»</dc:title>
  <dc:creator>Пользователь Windows</dc:creator>
  <cp:lastModifiedBy>Пользователь Windows</cp:lastModifiedBy>
  <cp:revision>2</cp:revision>
  <dcterms:created xsi:type="dcterms:W3CDTF">2020-04-24T10:45:06Z</dcterms:created>
  <dcterms:modified xsi:type="dcterms:W3CDTF">2020-04-24T11:04:14Z</dcterms:modified>
</cp:coreProperties>
</file>