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8" r:id="rId4"/>
    <p:sldId id="260" r:id="rId5"/>
    <p:sldId id="257" r:id="rId6"/>
    <p:sldId id="262" r:id="rId7"/>
    <p:sldId id="261" r:id="rId8"/>
    <p:sldId id="272" r:id="rId9"/>
    <p:sldId id="263" r:id="rId10"/>
    <p:sldId id="273" r:id="rId11"/>
    <p:sldId id="264" r:id="rId12"/>
    <p:sldId id="265" r:id="rId13"/>
    <p:sldId id="266" r:id="rId14"/>
    <p:sldId id="267" r:id="rId15"/>
    <p:sldId id="269" r:id="rId16"/>
    <p:sldId id="271" r:id="rId17"/>
    <p:sldId id="270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760" y="-4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06E88-6EA3-4377-BA42-D36923350BA7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65EE152-54A6-4603-9D53-B3954196D100}">
      <dgm:prSet phldrT="[Текст]" custT="1"/>
      <dgm:spPr/>
      <dgm:t>
        <a:bodyPr/>
        <a:lstStyle/>
        <a:p>
          <a:r>
            <a:rPr lang="ru-RU" sz="2000" dirty="0" smtClean="0"/>
            <a:t>Оказание помощи, незащищенным слоям населения</a:t>
          </a:r>
          <a:endParaRPr lang="ru-RU" sz="2000" dirty="0"/>
        </a:p>
      </dgm:t>
    </dgm:pt>
    <dgm:pt modelId="{D8C8BA17-63ED-4DB9-8C33-F721BCA07F88}" type="parTrans" cxnId="{EAFFE41C-61D2-4A90-B2E7-086B21211C0E}">
      <dgm:prSet/>
      <dgm:spPr/>
      <dgm:t>
        <a:bodyPr/>
        <a:lstStyle/>
        <a:p>
          <a:endParaRPr lang="ru-RU" sz="2800"/>
        </a:p>
      </dgm:t>
    </dgm:pt>
    <dgm:pt modelId="{4F1E3EB8-913F-4831-940B-19C0843758A9}" type="sibTrans" cxnId="{EAFFE41C-61D2-4A90-B2E7-086B21211C0E}">
      <dgm:prSet/>
      <dgm:spPr/>
      <dgm:t>
        <a:bodyPr/>
        <a:lstStyle/>
        <a:p>
          <a:endParaRPr lang="ru-RU" sz="2800"/>
        </a:p>
      </dgm:t>
    </dgm:pt>
    <dgm:pt modelId="{DA0F0DA8-5711-4BD9-B177-840C069817A2}">
      <dgm:prSet phldrT="[Текст]" custT="1"/>
      <dgm:spPr/>
      <dgm:t>
        <a:bodyPr/>
        <a:lstStyle/>
        <a:p>
          <a:r>
            <a:rPr lang="ru-RU" sz="2000" dirty="0" smtClean="0"/>
            <a:t>Экологическое </a:t>
          </a:r>
          <a:r>
            <a:rPr lang="ru-RU" sz="2000" dirty="0" err="1" smtClean="0"/>
            <a:t>волонтерство</a:t>
          </a:r>
          <a:endParaRPr lang="ru-RU" sz="2000" dirty="0"/>
        </a:p>
      </dgm:t>
    </dgm:pt>
    <dgm:pt modelId="{4A08792A-459F-45C6-84B9-BC66BD63C014}" type="parTrans" cxnId="{0CD8B5FB-628A-4263-90BF-AEF13A8D5F54}">
      <dgm:prSet/>
      <dgm:spPr/>
      <dgm:t>
        <a:bodyPr/>
        <a:lstStyle/>
        <a:p>
          <a:endParaRPr lang="ru-RU" sz="2800"/>
        </a:p>
      </dgm:t>
    </dgm:pt>
    <dgm:pt modelId="{FF497FAB-96BA-4394-9F32-FEC170AD89AB}" type="sibTrans" cxnId="{0CD8B5FB-628A-4263-90BF-AEF13A8D5F54}">
      <dgm:prSet/>
      <dgm:spPr/>
      <dgm:t>
        <a:bodyPr/>
        <a:lstStyle/>
        <a:p>
          <a:endParaRPr lang="ru-RU" sz="2800"/>
        </a:p>
      </dgm:t>
    </dgm:pt>
    <dgm:pt modelId="{1790106F-4A9F-4F91-BCC5-0E4A45365BAD}">
      <dgm:prSet phldrT="[Текст]" custT="1"/>
      <dgm:spPr/>
      <dgm:t>
        <a:bodyPr/>
        <a:lstStyle/>
        <a:p>
          <a:r>
            <a:rPr lang="ru-RU" sz="2000" b="1" i="0" dirty="0" smtClean="0"/>
            <a:t>Событийное </a:t>
          </a:r>
          <a:r>
            <a:rPr lang="ru-RU" sz="2000" b="1" i="0" dirty="0" err="1" smtClean="0"/>
            <a:t>волонтерство</a:t>
          </a:r>
          <a:endParaRPr lang="ru-RU" sz="2000" dirty="0"/>
        </a:p>
      </dgm:t>
    </dgm:pt>
    <dgm:pt modelId="{5C7E3085-7F39-4175-8F16-87EB5463CA49}" type="parTrans" cxnId="{503BE621-FCAD-416D-A43A-6BAD531C6EFC}">
      <dgm:prSet/>
      <dgm:spPr/>
      <dgm:t>
        <a:bodyPr/>
        <a:lstStyle/>
        <a:p>
          <a:endParaRPr lang="ru-RU" sz="2800"/>
        </a:p>
      </dgm:t>
    </dgm:pt>
    <dgm:pt modelId="{878BE956-1DF7-4C64-9686-C0BB10AF2C7B}" type="sibTrans" cxnId="{503BE621-FCAD-416D-A43A-6BAD531C6EFC}">
      <dgm:prSet/>
      <dgm:spPr/>
      <dgm:t>
        <a:bodyPr/>
        <a:lstStyle/>
        <a:p>
          <a:endParaRPr lang="ru-RU" sz="2800"/>
        </a:p>
      </dgm:t>
    </dgm:pt>
    <dgm:pt modelId="{DBB75EF7-870C-4E3F-A594-36BB108D20EF}">
      <dgm:prSet phldrT="[Текст]" custT="1"/>
      <dgm:spPr/>
      <dgm:t>
        <a:bodyPr/>
        <a:lstStyle/>
        <a:p>
          <a:r>
            <a:rPr lang="ru-RU" sz="2000" b="1" i="0" dirty="0" err="1" smtClean="0"/>
            <a:t>Медиаволонтерство</a:t>
          </a:r>
          <a:endParaRPr lang="ru-RU" sz="2000" dirty="0"/>
        </a:p>
      </dgm:t>
    </dgm:pt>
    <dgm:pt modelId="{EE7BE693-796F-4D0F-BF1E-F98AD84B67ED}" type="parTrans" cxnId="{04C27F54-8A4B-4CC6-B686-5FD55719C191}">
      <dgm:prSet/>
      <dgm:spPr/>
      <dgm:t>
        <a:bodyPr/>
        <a:lstStyle/>
        <a:p>
          <a:endParaRPr lang="ru-RU" sz="2800"/>
        </a:p>
      </dgm:t>
    </dgm:pt>
    <dgm:pt modelId="{9E9831E7-D19B-4687-BF7C-AE81F6BC1F14}" type="sibTrans" cxnId="{04C27F54-8A4B-4CC6-B686-5FD55719C191}">
      <dgm:prSet/>
      <dgm:spPr/>
      <dgm:t>
        <a:bodyPr/>
        <a:lstStyle/>
        <a:p>
          <a:endParaRPr lang="ru-RU" sz="2800"/>
        </a:p>
      </dgm:t>
    </dgm:pt>
    <dgm:pt modelId="{5949C53F-39F9-4DA7-86F0-F4B67F98CE4D}">
      <dgm:prSet phldrT="[Текст]" custT="1"/>
      <dgm:spPr/>
      <dgm:t>
        <a:bodyPr/>
        <a:lstStyle/>
        <a:p>
          <a:r>
            <a:rPr lang="ru-RU" sz="2000" b="1" i="0" dirty="0" smtClean="0"/>
            <a:t>Патриотическое </a:t>
          </a:r>
          <a:r>
            <a:rPr lang="ru-RU" sz="2000" b="1" i="0" dirty="0" err="1" smtClean="0"/>
            <a:t>волонтерство</a:t>
          </a:r>
          <a:endParaRPr lang="ru-RU" sz="2000" dirty="0"/>
        </a:p>
      </dgm:t>
    </dgm:pt>
    <dgm:pt modelId="{81390C75-A1C0-4813-95C8-9B2C28D42FF5}" type="parTrans" cxnId="{1424EF23-DBA3-44B5-8481-FECBC15FDD96}">
      <dgm:prSet/>
      <dgm:spPr/>
      <dgm:t>
        <a:bodyPr/>
        <a:lstStyle/>
        <a:p>
          <a:endParaRPr lang="ru-RU" sz="2800"/>
        </a:p>
      </dgm:t>
    </dgm:pt>
    <dgm:pt modelId="{8EFD9684-5E9C-470A-BF46-7ED666DAB41B}" type="sibTrans" cxnId="{1424EF23-DBA3-44B5-8481-FECBC15FDD96}">
      <dgm:prSet/>
      <dgm:spPr/>
      <dgm:t>
        <a:bodyPr/>
        <a:lstStyle/>
        <a:p>
          <a:endParaRPr lang="ru-RU" sz="2800"/>
        </a:p>
      </dgm:t>
    </dgm:pt>
    <dgm:pt modelId="{1553871C-680D-4011-9A0C-EEDAAC738A17}">
      <dgm:prSet phldrT="[Текст]" custT="1"/>
      <dgm:spPr/>
      <dgm:t>
        <a:bodyPr/>
        <a:lstStyle/>
        <a:p>
          <a:r>
            <a:rPr lang="ru-RU" sz="2000" b="1" i="0" dirty="0" smtClean="0"/>
            <a:t>Профилактическое </a:t>
          </a:r>
          <a:r>
            <a:rPr lang="ru-RU" sz="2000" b="1" i="0" dirty="0" err="1" smtClean="0"/>
            <a:t>волонтерство</a:t>
          </a:r>
          <a:endParaRPr lang="ru-RU" sz="2000" i="0" dirty="0"/>
        </a:p>
      </dgm:t>
    </dgm:pt>
    <dgm:pt modelId="{BDFD0417-6730-4341-B27D-9F2B3537CC84}" type="parTrans" cxnId="{72ECAB41-00EE-40B8-9225-8A0A00C9E5B3}">
      <dgm:prSet/>
      <dgm:spPr/>
      <dgm:t>
        <a:bodyPr/>
        <a:lstStyle/>
        <a:p>
          <a:endParaRPr lang="ru-RU"/>
        </a:p>
      </dgm:t>
    </dgm:pt>
    <dgm:pt modelId="{0914446B-1929-4084-93BA-14E3BCF8B532}" type="sibTrans" cxnId="{72ECAB41-00EE-40B8-9225-8A0A00C9E5B3}">
      <dgm:prSet/>
      <dgm:spPr/>
      <dgm:t>
        <a:bodyPr/>
        <a:lstStyle/>
        <a:p>
          <a:endParaRPr lang="ru-RU"/>
        </a:p>
      </dgm:t>
    </dgm:pt>
    <dgm:pt modelId="{9468C9D5-6ED7-44DA-AF45-D09CF43CD475}" type="pres">
      <dgm:prSet presAssocID="{C8906E88-6EA3-4377-BA42-D36923350BA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C198AC-A616-473F-ACD7-59911169D56E}" type="pres">
      <dgm:prSet presAssocID="{065EE152-54A6-4603-9D53-B3954196D100}" presName="parentLin" presStyleCnt="0"/>
      <dgm:spPr/>
    </dgm:pt>
    <dgm:pt modelId="{72F6CB51-CFA3-4F40-B7CB-3ADE4BDD708F}" type="pres">
      <dgm:prSet presAssocID="{065EE152-54A6-4603-9D53-B3954196D100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BB3F451B-3F75-4704-A15A-DC1EC6E8321C}" type="pres">
      <dgm:prSet presAssocID="{065EE152-54A6-4603-9D53-B3954196D10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858F4-A01D-4BD3-9050-C6EFBC8282B1}" type="pres">
      <dgm:prSet presAssocID="{065EE152-54A6-4603-9D53-B3954196D100}" presName="negativeSpace" presStyleCnt="0"/>
      <dgm:spPr/>
    </dgm:pt>
    <dgm:pt modelId="{8C701AA6-14D1-44BB-853E-42D854CDBE7B}" type="pres">
      <dgm:prSet presAssocID="{065EE152-54A6-4603-9D53-B3954196D100}" presName="childText" presStyleLbl="conFgAcc1" presStyleIdx="0" presStyleCnt="6">
        <dgm:presLayoutVars>
          <dgm:bulletEnabled val="1"/>
        </dgm:presLayoutVars>
      </dgm:prSet>
      <dgm:spPr/>
    </dgm:pt>
    <dgm:pt modelId="{A3A07CE0-4C28-4680-A7AA-3C48EA4ACC5F}" type="pres">
      <dgm:prSet presAssocID="{4F1E3EB8-913F-4831-940B-19C0843758A9}" presName="spaceBetweenRectangles" presStyleCnt="0"/>
      <dgm:spPr/>
    </dgm:pt>
    <dgm:pt modelId="{2DF56197-78F3-4727-A81B-7525D176F5E2}" type="pres">
      <dgm:prSet presAssocID="{DA0F0DA8-5711-4BD9-B177-840C069817A2}" presName="parentLin" presStyleCnt="0"/>
      <dgm:spPr/>
    </dgm:pt>
    <dgm:pt modelId="{E7038454-828B-42F5-995B-5C76C4F991D3}" type="pres">
      <dgm:prSet presAssocID="{DA0F0DA8-5711-4BD9-B177-840C069817A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00002CF1-6411-4EB0-8B1A-0772FD1E7110}" type="pres">
      <dgm:prSet presAssocID="{DA0F0DA8-5711-4BD9-B177-840C069817A2}" presName="parentText" presStyleLbl="node1" presStyleIdx="1" presStyleCnt="6" custLinFactNeighborX="-11504" custLinFactNeighborY="-138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94F41F-F94B-45D6-864C-4296B239DD43}" type="pres">
      <dgm:prSet presAssocID="{DA0F0DA8-5711-4BD9-B177-840C069817A2}" presName="negativeSpace" presStyleCnt="0"/>
      <dgm:spPr/>
    </dgm:pt>
    <dgm:pt modelId="{BB21235E-9CB3-4481-868C-695A091E6C0E}" type="pres">
      <dgm:prSet presAssocID="{DA0F0DA8-5711-4BD9-B177-840C069817A2}" presName="childText" presStyleLbl="conFgAcc1" presStyleIdx="1" presStyleCnt="6">
        <dgm:presLayoutVars>
          <dgm:bulletEnabled val="1"/>
        </dgm:presLayoutVars>
      </dgm:prSet>
      <dgm:spPr/>
    </dgm:pt>
    <dgm:pt modelId="{E3C2CA99-F190-494C-856A-BA2CA4F426C6}" type="pres">
      <dgm:prSet presAssocID="{FF497FAB-96BA-4394-9F32-FEC170AD89AB}" presName="spaceBetweenRectangles" presStyleCnt="0"/>
      <dgm:spPr/>
    </dgm:pt>
    <dgm:pt modelId="{FBDD9D20-CD66-424F-B377-5F07A36742F4}" type="pres">
      <dgm:prSet presAssocID="{1790106F-4A9F-4F91-BCC5-0E4A45365BAD}" presName="parentLin" presStyleCnt="0"/>
      <dgm:spPr/>
    </dgm:pt>
    <dgm:pt modelId="{FC915B3C-1C69-4D05-8CE9-7D4819FC6DFF}" type="pres">
      <dgm:prSet presAssocID="{1790106F-4A9F-4F91-BCC5-0E4A45365BAD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DA398E45-2D37-4809-AD77-742C84293B95}" type="pres">
      <dgm:prSet presAssocID="{1790106F-4A9F-4F91-BCC5-0E4A45365BA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3AC4AB-489D-453D-B898-8A664544BCF0}" type="pres">
      <dgm:prSet presAssocID="{1790106F-4A9F-4F91-BCC5-0E4A45365BAD}" presName="negativeSpace" presStyleCnt="0"/>
      <dgm:spPr/>
    </dgm:pt>
    <dgm:pt modelId="{0AEBFDE8-D9AB-4AA0-8208-DEB32A5741B9}" type="pres">
      <dgm:prSet presAssocID="{1790106F-4A9F-4F91-BCC5-0E4A45365BAD}" presName="childText" presStyleLbl="conFgAcc1" presStyleIdx="2" presStyleCnt="6">
        <dgm:presLayoutVars>
          <dgm:bulletEnabled val="1"/>
        </dgm:presLayoutVars>
      </dgm:prSet>
      <dgm:spPr/>
    </dgm:pt>
    <dgm:pt modelId="{3FDFA183-3780-40BB-8A3F-7C3C8F90AAB3}" type="pres">
      <dgm:prSet presAssocID="{878BE956-1DF7-4C64-9686-C0BB10AF2C7B}" presName="spaceBetweenRectangles" presStyleCnt="0"/>
      <dgm:spPr/>
    </dgm:pt>
    <dgm:pt modelId="{A953B1B2-8D86-4B37-8EFE-3946687EA2F7}" type="pres">
      <dgm:prSet presAssocID="{DBB75EF7-870C-4E3F-A594-36BB108D20EF}" presName="parentLin" presStyleCnt="0"/>
      <dgm:spPr/>
    </dgm:pt>
    <dgm:pt modelId="{6BC41B7C-1AB4-4113-B854-A07C1039B012}" type="pres">
      <dgm:prSet presAssocID="{DBB75EF7-870C-4E3F-A594-36BB108D20EF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56B4BB0D-1C52-4196-8BF5-5B59DF9E8AFB}" type="pres">
      <dgm:prSet presAssocID="{DBB75EF7-870C-4E3F-A594-36BB108D20E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5DC42-0D8A-4391-8556-A24BE9890B75}" type="pres">
      <dgm:prSet presAssocID="{DBB75EF7-870C-4E3F-A594-36BB108D20EF}" presName="negativeSpace" presStyleCnt="0"/>
      <dgm:spPr/>
    </dgm:pt>
    <dgm:pt modelId="{C6F00FEC-946F-4CFB-A950-F4A28F6DE51A}" type="pres">
      <dgm:prSet presAssocID="{DBB75EF7-870C-4E3F-A594-36BB108D20EF}" presName="childText" presStyleLbl="conFgAcc1" presStyleIdx="3" presStyleCnt="6">
        <dgm:presLayoutVars>
          <dgm:bulletEnabled val="1"/>
        </dgm:presLayoutVars>
      </dgm:prSet>
      <dgm:spPr/>
    </dgm:pt>
    <dgm:pt modelId="{73E7E3E3-229F-49C2-9C8B-8DD5EF99B3EE}" type="pres">
      <dgm:prSet presAssocID="{9E9831E7-D19B-4687-BF7C-AE81F6BC1F14}" presName="spaceBetweenRectangles" presStyleCnt="0"/>
      <dgm:spPr/>
    </dgm:pt>
    <dgm:pt modelId="{D858EB6D-7F59-405B-B73E-823FAE0FFDEF}" type="pres">
      <dgm:prSet presAssocID="{5949C53F-39F9-4DA7-86F0-F4B67F98CE4D}" presName="parentLin" presStyleCnt="0"/>
      <dgm:spPr/>
    </dgm:pt>
    <dgm:pt modelId="{19A923D1-75A4-44D9-858B-BC90D1EB6369}" type="pres">
      <dgm:prSet presAssocID="{5949C53F-39F9-4DA7-86F0-F4B67F98CE4D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DAE6A9C2-EE98-49E0-A31F-D4E36F87C8F8}" type="pres">
      <dgm:prSet presAssocID="{5949C53F-39F9-4DA7-86F0-F4B67F98CE4D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2051E-9F7D-4BC7-AEC9-FDB31163B0D3}" type="pres">
      <dgm:prSet presAssocID="{5949C53F-39F9-4DA7-86F0-F4B67F98CE4D}" presName="negativeSpace" presStyleCnt="0"/>
      <dgm:spPr/>
    </dgm:pt>
    <dgm:pt modelId="{6438F355-9D5A-45F9-B927-DD36444BC3A0}" type="pres">
      <dgm:prSet presAssocID="{5949C53F-39F9-4DA7-86F0-F4B67F98CE4D}" presName="childText" presStyleLbl="conFgAcc1" presStyleIdx="4" presStyleCnt="6">
        <dgm:presLayoutVars>
          <dgm:bulletEnabled val="1"/>
        </dgm:presLayoutVars>
      </dgm:prSet>
      <dgm:spPr/>
    </dgm:pt>
    <dgm:pt modelId="{DD58C1A2-7BF4-4328-91BE-10ABBC072890}" type="pres">
      <dgm:prSet presAssocID="{8EFD9684-5E9C-470A-BF46-7ED666DAB41B}" presName="spaceBetweenRectangles" presStyleCnt="0"/>
      <dgm:spPr/>
    </dgm:pt>
    <dgm:pt modelId="{0CCC4030-852A-4784-AB5E-7E27CD086885}" type="pres">
      <dgm:prSet presAssocID="{1553871C-680D-4011-9A0C-EEDAAC738A17}" presName="parentLin" presStyleCnt="0"/>
      <dgm:spPr/>
    </dgm:pt>
    <dgm:pt modelId="{D3B825FF-A3F9-42AD-A216-B9E24AF62570}" type="pres">
      <dgm:prSet presAssocID="{1553871C-680D-4011-9A0C-EEDAAC738A17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BC418778-6C11-48F9-A2E5-8EBE1E29581A}" type="pres">
      <dgm:prSet presAssocID="{1553871C-680D-4011-9A0C-EEDAAC738A1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1D0F6-C86A-44F4-A27B-2F4ED340E136}" type="pres">
      <dgm:prSet presAssocID="{1553871C-680D-4011-9A0C-EEDAAC738A17}" presName="negativeSpace" presStyleCnt="0"/>
      <dgm:spPr/>
    </dgm:pt>
    <dgm:pt modelId="{148E8209-D56A-4F75-900A-41A459896F68}" type="pres">
      <dgm:prSet presAssocID="{1553871C-680D-4011-9A0C-EEDAAC738A1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F6E73E7E-A637-4565-82C6-8F9652FACD89}" type="presOf" srcId="{1553871C-680D-4011-9A0C-EEDAAC738A17}" destId="{BC418778-6C11-48F9-A2E5-8EBE1E29581A}" srcOrd="1" destOrd="0" presId="urn:microsoft.com/office/officeart/2005/8/layout/list1"/>
    <dgm:cxn modelId="{0CD8B5FB-628A-4263-90BF-AEF13A8D5F54}" srcId="{C8906E88-6EA3-4377-BA42-D36923350BA7}" destId="{DA0F0DA8-5711-4BD9-B177-840C069817A2}" srcOrd="1" destOrd="0" parTransId="{4A08792A-459F-45C6-84B9-BC66BD63C014}" sibTransId="{FF497FAB-96BA-4394-9F32-FEC170AD89AB}"/>
    <dgm:cxn modelId="{1424EF23-DBA3-44B5-8481-FECBC15FDD96}" srcId="{C8906E88-6EA3-4377-BA42-D36923350BA7}" destId="{5949C53F-39F9-4DA7-86F0-F4B67F98CE4D}" srcOrd="4" destOrd="0" parTransId="{81390C75-A1C0-4813-95C8-9B2C28D42FF5}" sibTransId="{8EFD9684-5E9C-470A-BF46-7ED666DAB41B}"/>
    <dgm:cxn modelId="{C0188770-D1BB-49C8-BDF9-338777372C96}" type="presOf" srcId="{DBB75EF7-870C-4E3F-A594-36BB108D20EF}" destId="{56B4BB0D-1C52-4196-8BF5-5B59DF9E8AFB}" srcOrd="1" destOrd="0" presId="urn:microsoft.com/office/officeart/2005/8/layout/list1"/>
    <dgm:cxn modelId="{923F9FD7-2094-49D2-8452-D414FAE78175}" type="presOf" srcId="{C8906E88-6EA3-4377-BA42-D36923350BA7}" destId="{9468C9D5-6ED7-44DA-AF45-D09CF43CD475}" srcOrd="0" destOrd="0" presId="urn:microsoft.com/office/officeart/2005/8/layout/list1"/>
    <dgm:cxn modelId="{46B44FBA-370F-4D9E-B9E0-45E38A9A0FD1}" type="presOf" srcId="{DBB75EF7-870C-4E3F-A594-36BB108D20EF}" destId="{6BC41B7C-1AB4-4113-B854-A07C1039B012}" srcOrd="0" destOrd="0" presId="urn:microsoft.com/office/officeart/2005/8/layout/list1"/>
    <dgm:cxn modelId="{0259E12E-462F-4C84-897A-3B97E465C687}" type="presOf" srcId="{1790106F-4A9F-4F91-BCC5-0E4A45365BAD}" destId="{DA398E45-2D37-4809-AD77-742C84293B95}" srcOrd="1" destOrd="0" presId="urn:microsoft.com/office/officeart/2005/8/layout/list1"/>
    <dgm:cxn modelId="{F866CB24-6827-41E6-8385-1DA60A7AB52E}" type="presOf" srcId="{065EE152-54A6-4603-9D53-B3954196D100}" destId="{BB3F451B-3F75-4704-A15A-DC1EC6E8321C}" srcOrd="1" destOrd="0" presId="urn:microsoft.com/office/officeart/2005/8/layout/list1"/>
    <dgm:cxn modelId="{EAFFE41C-61D2-4A90-B2E7-086B21211C0E}" srcId="{C8906E88-6EA3-4377-BA42-D36923350BA7}" destId="{065EE152-54A6-4603-9D53-B3954196D100}" srcOrd="0" destOrd="0" parTransId="{D8C8BA17-63ED-4DB9-8C33-F721BCA07F88}" sibTransId="{4F1E3EB8-913F-4831-940B-19C0843758A9}"/>
    <dgm:cxn modelId="{55D43FCE-F7F4-4AF9-85EC-D3D1EA155158}" type="presOf" srcId="{5949C53F-39F9-4DA7-86F0-F4B67F98CE4D}" destId="{DAE6A9C2-EE98-49E0-A31F-D4E36F87C8F8}" srcOrd="1" destOrd="0" presId="urn:microsoft.com/office/officeart/2005/8/layout/list1"/>
    <dgm:cxn modelId="{52FA3C2A-C606-489C-8930-32063E5D605A}" type="presOf" srcId="{065EE152-54A6-4603-9D53-B3954196D100}" destId="{72F6CB51-CFA3-4F40-B7CB-3ADE4BDD708F}" srcOrd="0" destOrd="0" presId="urn:microsoft.com/office/officeart/2005/8/layout/list1"/>
    <dgm:cxn modelId="{72F20977-44CD-40DA-BDF5-B15AA38DDC86}" type="presOf" srcId="{1790106F-4A9F-4F91-BCC5-0E4A45365BAD}" destId="{FC915B3C-1C69-4D05-8CE9-7D4819FC6DFF}" srcOrd="0" destOrd="0" presId="urn:microsoft.com/office/officeart/2005/8/layout/list1"/>
    <dgm:cxn modelId="{D655849C-1C56-4E39-A363-D2A84E591688}" type="presOf" srcId="{1553871C-680D-4011-9A0C-EEDAAC738A17}" destId="{D3B825FF-A3F9-42AD-A216-B9E24AF62570}" srcOrd="0" destOrd="0" presId="urn:microsoft.com/office/officeart/2005/8/layout/list1"/>
    <dgm:cxn modelId="{04C27F54-8A4B-4CC6-B686-5FD55719C191}" srcId="{C8906E88-6EA3-4377-BA42-D36923350BA7}" destId="{DBB75EF7-870C-4E3F-A594-36BB108D20EF}" srcOrd="3" destOrd="0" parTransId="{EE7BE693-796F-4D0F-BF1E-F98AD84B67ED}" sibTransId="{9E9831E7-D19B-4687-BF7C-AE81F6BC1F14}"/>
    <dgm:cxn modelId="{72ECAB41-00EE-40B8-9225-8A0A00C9E5B3}" srcId="{C8906E88-6EA3-4377-BA42-D36923350BA7}" destId="{1553871C-680D-4011-9A0C-EEDAAC738A17}" srcOrd="5" destOrd="0" parTransId="{BDFD0417-6730-4341-B27D-9F2B3537CC84}" sibTransId="{0914446B-1929-4084-93BA-14E3BCF8B532}"/>
    <dgm:cxn modelId="{503BE621-FCAD-416D-A43A-6BAD531C6EFC}" srcId="{C8906E88-6EA3-4377-BA42-D36923350BA7}" destId="{1790106F-4A9F-4F91-BCC5-0E4A45365BAD}" srcOrd="2" destOrd="0" parTransId="{5C7E3085-7F39-4175-8F16-87EB5463CA49}" sibTransId="{878BE956-1DF7-4C64-9686-C0BB10AF2C7B}"/>
    <dgm:cxn modelId="{4EE195EF-A69D-4260-A18D-E35205292184}" type="presOf" srcId="{DA0F0DA8-5711-4BD9-B177-840C069817A2}" destId="{00002CF1-6411-4EB0-8B1A-0772FD1E7110}" srcOrd="1" destOrd="0" presId="urn:microsoft.com/office/officeart/2005/8/layout/list1"/>
    <dgm:cxn modelId="{987B0832-798D-44A4-8597-9FD2CE28A7BA}" type="presOf" srcId="{5949C53F-39F9-4DA7-86F0-F4B67F98CE4D}" destId="{19A923D1-75A4-44D9-858B-BC90D1EB6369}" srcOrd="0" destOrd="0" presId="urn:microsoft.com/office/officeart/2005/8/layout/list1"/>
    <dgm:cxn modelId="{C3F63671-4BA7-4D57-8093-31B3469F6B3D}" type="presOf" srcId="{DA0F0DA8-5711-4BD9-B177-840C069817A2}" destId="{E7038454-828B-42F5-995B-5C76C4F991D3}" srcOrd="0" destOrd="0" presId="urn:microsoft.com/office/officeart/2005/8/layout/list1"/>
    <dgm:cxn modelId="{7C8CCEAC-57E7-474A-A0F8-783DDD827E3A}" type="presParOf" srcId="{9468C9D5-6ED7-44DA-AF45-D09CF43CD475}" destId="{4EC198AC-A616-473F-ACD7-59911169D56E}" srcOrd="0" destOrd="0" presId="urn:microsoft.com/office/officeart/2005/8/layout/list1"/>
    <dgm:cxn modelId="{E2A418C1-ED02-43BE-875C-52A8FC3380DF}" type="presParOf" srcId="{4EC198AC-A616-473F-ACD7-59911169D56E}" destId="{72F6CB51-CFA3-4F40-B7CB-3ADE4BDD708F}" srcOrd="0" destOrd="0" presId="urn:microsoft.com/office/officeart/2005/8/layout/list1"/>
    <dgm:cxn modelId="{E10D5D71-3879-4199-BF55-BE3E13C68F28}" type="presParOf" srcId="{4EC198AC-A616-473F-ACD7-59911169D56E}" destId="{BB3F451B-3F75-4704-A15A-DC1EC6E8321C}" srcOrd="1" destOrd="0" presId="urn:microsoft.com/office/officeart/2005/8/layout/list1"/>
    <dgm:cxn modelId="{083456CF-A0E1-4ABA-B96F-F718D934EF20}" type="presParOf" srcId="{9468C9D5-6ED7-44DA-AF45-D09CF43CD475}" destId="{699858F4-A01D-4BD3-9050-C6EFBC8282B1}" srcOrd="1" destOrd="0" presId="urn:microsoft.com/office/officeart/2005/8/layout/list1"/>
    <dgm:cxn modelId="{D5015198-BF33-4D47-8A8E-6FEC71EACF3E}" type="presParOf" srcId="{9468C9D5-6ED7-44DA-AF45-D09CF43CD475}" destId="{8C701AA6-14D1-44BB-853E-42D854CDBE7B}" srcOrd="2" destOrd="0" presId="urn:microsoft.com/office/officeart/2005/8/layout/list1"/>
    <dgm:cxn modelId="{679FB12C-E965-4370-9E40-421950C09389}" type="presParOf" srcId="{9468C9D5-6ED7-44DA-AF45-D09CF43CD475}" destId="{A3A07CE0-4C28-4680-A7AA-3C48EA4ACC5F}" srcOrd="3" destOrd="0" presId="urn:microsoft.com/office/officeart/2005/8/layout/list1"/>
    <dgm:cxn modelId="{DBE66A9B-3A72-4462-B327-C36A815CF2B2}" type="presParOf" srcId="{9468C9D5-6ED7-44DA-AF45-D09CF43CD475}" destId="{2DF56197-78F3-4727-A81B-7525D176F5E2}" srcOrd="4" destOrd="0" presId="urn:microsoft.com/office/officeart/2005/8/layout/list1"/>
    <dgm:cxn modelId="{895CDD77-6FDA-422B-B82B-60B161F59098}" type="presParOf" srcId="{2DF56197-78F3-4727-A81B-7525D176F5E2}" destId="{E7038454-828B-42F5-995B-5C76C4F991D3}" srcOrd="0" destOrd="0" presId="urn:microsoft.com/office/officeart/2005/8/layout/list1"/>
    <dgm:cxn modelId="{3BA0F05A-C38C-4055-AFE2-55DCF4AE7E08}" type="presParOf" srcId="{2DF56197-78F3-4727-A81B-7525D176F5E2}" destId="{00002CF1-6411-4EB0-8B1A-0772FD1E7110}" srcOrd="1" destOrd="0" presId="urn:microsoft.com/office/officeart/2005/8/layout/list1"/>
    <dgm:cxn modelId="{DB600F8F-5124-49C3-95AA-4A07E66EA2E2}" type="presParOf" srcId="{9468C9D5-6ED7-44DA-AF45-D09CF43CD475}" destId="{DD94F41F-F94B-45D6-864C-4296B239DD43}" srcOrd="5" destOrd="0" presId="urn:microsoft.com/office/officeart/2005/8/layout/list1"/>
    <dgm:cxn modelId="{6AE11DC5-C9BD-4B76-8145-AB22807FD3B9}" type="presParOf" srcId="{9468C9D5-6ED7-44DA-AF45-D09CF43CD475}" destId="{BB21235E-9CB3-4481-868C-695A091E6C0E}" srcOrd="6" destOrd="0" presId="urn:microsoft.com/office/officeart/2005/8/layout/list1"/>
    <dgm:cxn modelId="{7F262BF5-BA80-44F7-9B07-A1E9EEE05A1A}" type="presParOf" srcId="{9468C9D5-6ED7-44DA-AF45-D09CF43CD475}" destId="{E3C2CA99-F190-494C-856A-BA2CA4F426C6}" srcOrd="7" destOrd="0" presId="urn:microsoft.com/office/officeart/2005/8/layout/list1"/>
    <dgm:cxn modelId="{57927651-1C61-4734-A173-92B378C11F30}" type="presParOf" srcId="{9468C9D5-6ED7-44DA-AF45-D09CF43CD475}" destId="{FBDD9D20-CD66-424F-B377-5F07A36742F4}" srcOrd="8" destOrd="0" presId="urn:microsoft.com/office/officeart/2005/8/layout/list1"/>
    <dgm:cxn modelId="{ED9F77C8-1561-4AD6-90C8-B7683D79BF9F}" type="presParOf" srcId="{FBDD9D20-CD66-424F-B377-5F07A36742F4}" destId="{FC915B3C-1C69-4D05-8CE9-7D4819FC6DFF}" srcOrd="0" destOrd="0" presId="urn:microsoft.com/office/officeart/2005/8/layout/list1"/>
    <dgm:cxn modelId="{4EA8B3FA-355A-45AC-8C0F-602BFC07C5AD}" type="presParOf" srcId="{FBDD9D20-CD66-424F-B377-5F07A36742F4}" destId="{DA398E45-2D37-4809-AD77-742C84293B95}" srcOrd="1" destOrd="0" presId="urn:microsoft.com/office/officeart/2005/8/layout/list1"/>
    <dgm:cxn modelId="{695048F6-DEDE-4D71-A639-326271B296FC}" type="presParOf" srcId="{9468C9D5-6ED7-44DA-AF45-D09CF43CD475}" destId="{563AC4AB-489D-453D-B898-8A664544BCF0}" srcOrd="9" destOrd="0" presId="urn:microsoft.com/office/officeart/2005/8/layout/list1"/>
    <dgm:cxn modelId="{883AA20C-E2E0-45E1-A553-B1CBE8004B57}" type="presParOf" srcId="{9468C9D5-6ED7-44DA-AF45-D09CF43CD475}" destId="{0AEBFDE8-D9AB-4AA0-8208-DEB32A5741B9}" srcOrd="10" destOrd="0" presId="urn:microsoft.com/office/officeart/2005/8/layout/list1"/>
    <dgm:cxn modelId="{693B33A9-2F24-4D22-907F-2A8F6448B710}" type="presParOf" srcId="{9468C9D5-6ED7-44DA-AF45-D09CF43CD475}" destId="{3FDFA183-3780-40BB-8A3F-7C3C8F90AAB3}" srcOrd="11" destOrd="0" presId="urn:microsoft.com/office/officeart/2005/8/layout/list1"/>
    <dgm:cxn modelId="{38C3FD2B-747B-4790-9E29-8F50EBB0E49B}" type="presParOf" srcId="{9468C9D5-6ED7-44DA-AF45-D09CF43CD475}" destId="{A953B1B2-8D86-4B37-8EFE-3946687EA2F7}" srcOrd="12" destOrd="0" presId="urn:microsoft.com/office/officeart/2005/8/layout/list1"/>
    <dgm:cxn modelId="{4AFF158A-04A6-45AA-8AF6-4F0CDFB3BCC7}" type="presParOf" srcId="{A953B1B2-8D86-4B37-8EFE-3946687EA2F7}" destId="{6BC41B7C-1AB4-4113-B854-A07C1039B012}" srcOrd="0" destOrd="0" presId="urn:microsoft.com/office/officeart/2005/8/layout/list1"/>
    <dgm:cxn modelId="{5413A94B-75D2-41C4-B562-6A6F1E53E815}" type="presParOf" srcId="{A953B1B2-8D86-4B37-8EFE-3946687EA2F7}" destId="{56B4BB0D-1C52-4196-8BF5-5B59DF9E8AFB}" srcOrd="1" destOrd="0" presId="urn:microsoft.com/office/officeart/2005/8/layout/list1"/>
    <dgm:cxn modelId="{FE08DA68-C827-4D17-834D-0D99E2CF2FAF}" type="presParOf" srcId="{9468C9D5-6ED7-44DA-AF45-D09CF43CD475}" destId="{9065DC42-0D8A-4391-8556-A24BE9890B75}" srcOrd="13" destOrd="0" presId="urn:microsoft.com/office/officeart/2005/8/layout/list1"/>
    <dgm:cxn modelId="{230D5C49-7B39-4D0E-AAF8-9C2119A23FED}" type="presParOf" srcId="{9468C9D5-6ED7-44DA-AF45-D09CF43CD475}" destId="{C6F00FEC-946F-4CFB-A950-F4A28F6DE51A}" srcOrd="14" destOrd="0" presId="urn:microsoft.com/office/officeart/2005/8/layout/list1"/>
    <dgm:cxn modelId="{44A4D49D-F86C-4AE1-8360-8F7D8D3DE008}" type="presParOf" srcId="{9468C9D5-6ED7-44DA-AF45-D09CF43CD475}" destId="{73E7E3E3-229F-49C2-9C8B-8DD5EF99B3EE}" srcOrd="15" destOrd="0" presId="urn:microsoft.com/office/officeart/2005/8/layout/list1"/>
    <dgm:cxn modelId="{2CCD6F55-4441-442C-A4AF-57997A61B73C}" type="presParOf" srcId="{9468C9D5-6ED7-44DA-AF45-D09CF43CD475}" destId="{D858EB6D-7F59-405B-B73E-823FAE0FFDEF}" srcOrd="16" destOrd="0" presId="urn:microsoft.com/office/officeart/2005/8/layout/list1"/>
    <dgm:cxn modelId="{8BC2CE1C-852D-4022-9BA2-2B01AF333EDA}" type="presParOf" srcId="{D858EB6D-7F59-405B-B73E-823FAE0FFDEF}" destId="{19A923D1-75A4-44D9-858B-BC90D1EB6369}" srcOrd="0" destOrd="0" presId="urn:microsoft.com/office/officeart/2005/8/layout/list1"/>
    <dgm:cxn modelId="{8EC44E51-90CF-4644-9AEB-BC825913D82A}" type="presParOf" srcId="{D858EB6D-7F59-405B-B73E-823FAE0FFDEF}" destId="{DAE6A9C2-EE98-49E0-A31F-D4E36F87C8F8}" srcOrd="1" destOrd="0" presId="urn:microsoft.com/office/officeart/2005/8/layout/list1"/>
    <dgm:cxn modelId="{B0DBBD2A-FCFA-4E15-AA11-356C20359361}" type="presParOf" srcId="{9468C9D5-6ED7-44DA-AF45-D09CF43CD475}" destId="{AB02051E-9F7D-4BC7-AEC9-FDB31163B0D3}" srcOrd="17" destOrd="0" presId="urn:microsoft.com/office/officeart/2005/8/layout/list1"/>
    <dgm:cxn modelId="{33F34910-44EC-4FD3-B7CD-A262E41B92C1}" type="presParOf" srcId="{9468C9D5-6ED7-44DA-AF45-D09CF43CD475}" destId="{6438F355-9D5A-45F9-B927-DD36444BC3A0}" srcOrd="18" destOrd="0" presId="urn:microsoft.com/office/officeart/2005/8/layout/list1"/>
    <dgm:cxn modelId="{252FBD63-B171-4995-9BFC-D0DCE49C6DCE}" type="presParOf" srcId="{9468C9D5-6ED7-44DA-AF45-D09CF43CD475}" destId="{DD58C1A2-7BF4-4328-91BE-10ABBC072890}" srcOrd="19" destOrd="0" presId="urn:microsoft.com/office/officeart/2005/8/layout/list1"/>
    <dgm:cxn modelId="{C7DABFE2-45E8-4BF2-BC38-6D72E83E1674}" type="presParOf" srcId="{9468C9D5-6ED7-44DA-AF45-D09CF43CD475}" destId="{0CCC4030-852A-4784-AB5E-7E27CD086885}" srcOrd="20" destOrd="0" presId="urn:microsoft.com/office/officeart/2005/8/layout/list1"/>
    <dgm:cxn modelId="{3B4C5776-E736-4D31-902B-8805AFC83104}" type="presParOf" srcId="{0CCC4030-852A-4784-AB5E-7E27CD086885}" destId="{D3B825FF-A3F9-42AD-A216-B9E24AF62570}" srcOrd="0" destOrd="0" presId="urn:microsoft.com/office/officeart/2005/8/layout/list1"/>
    <dgm:cxn modelId="{51897C17-BE89-4B0B-A902-5686BB1148BE}" type="presParOf" srcId="{0CCC4030-852A-4784-AB5E-7E27CD086885}" destId="{BC418778-6C11-48F9-A2E5-8EBE1E29581A}" srcOrd="1" destOrd="0" presId="urn:microsoft.com/office/officeart/2005/8/layout/list1"/>
    <dgm:cxn modelId="{DF5A9EC7-2AE9-413A-AE5A-6979A6BF3C28}" type="presParOf" srcId="{9468C9D5-6ED7-44DA-AF45-D09CF43CD475}" destId="{5741D0F6-C86A-44F4-A27B-2F4ED340E136}" srcOrd="21" destOrd="0" presId="urn:microsoft.com/office/officeart/2005/8/layout/list1"/>
    <dgm:cxn modelId="{506A951F-3E6F-40BC-9620-E93233CF5D59}" type="presParOf" srcId="{9468C9D5-6ED7-44DA-AF45-D09CF43CD475}" destId="{148E8209-D56A-4F75-900A-41A459896F6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01AA6-14D1-44BB-853E-42D854CDBE7B}">
      <dsp:nvSpPr>
        <dsp:cNvPr id="0" name=""/>
        <dsp:cNvSpPr/>
      </dsp:nvSpPr>
      <dsp:spPr>
        <a:xfrm>
          <a:off x="0" y="393007"/>
          <a:ext cx="81369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F451B-3F75-4704-A15A-DC1EC6E8321C}">
      <dsp:nvSpPr>
        <dsp:cNvPr id="0" name=""/>
        <dsp:cNvSpPr/>
      </dsp:nvSpPr>
      <dsp:spPr>
        <a:xfrm>
          <a:off x="406845" y="127327"/>
          <a:ext cx="5695832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Оказание помощи, незащищенным слоям населения</a:t>
          </a:r>
          <a:endParaRPr lang="ru-RU" sz="2000" kern="1200" dirty="0"/>
        </a:p>
      </dsp:txBody>
      <dsp:txXfrm>
        <a:off x="432784" y="153266"/>
        <a:ext cx="5643954" cy="479482"/>
      </dsp:txXfrm>
    </dsp:sp>
    <dsp:sp modelId="{BB21235E-9CB3-4481-868C-695A091E6C0E}">
      <dsp:nvSpPr>
        <dsp:cNvPr id="0" name=""/>
        <dsp:cNvSpPr/>
      </dsp:nvSpPr>
      <dsp:spPr>
        <a:xfrm>
          <a:off x="0" y="1209487"/>
          <a:ext cx="81369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079139"/>
              <a:satOff val="-9594"/>
              <a:lumOff val="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02CF1-6411-4EB0-8B1A-0772FD1E7110}">
      <dsp:nvSpPr>
        <dsp:cNvPr id="0" name=""/>
        <dsp:cNvSpPr/>
      </dsp:nvSpPr>
      <dsp:spPr>
        <a:xfrm>
          <a:off x="360041" y="870193"/>
          <a:ext cx="5695832" cy="531360"/>
        </a:xfrm>
        <a:prstGeom prst="round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Экологическое </a:t>
          </a:r>
          <a:r>
            <a:rPr lang="ru-RU" sz="2000" kern="1200" dirty="0" err="1" smtClean="0"/>
            <a:t>волонтерство</a:t>
          </a:r>
          <a:endParaRPr lang="ru-RU" sz="2000" kern="1200" dirty="0"/>
        </a:p>
      </dsp:txBody>
      <dsp:txXfrm>
        <a:off x="385980" y="896132"/>
        <a:ext cx="5643954" cy="479482"/>
      </dsp:txXfrm>
    </dsp:sp>
    <dsp:sp modelId="{0AEBFDE8-D9AB-4AA0-8208-DEB32A5741B9}">
      <dsp:nvSpPr>
        <dsp:cNvPr id="0" name=""/>
        <dsp:cNvSpPr/>
      </dsp:nvSpPr>
      <dsp:spPr>
        <a:xfrm>
          <a:off x="0" y="2025968"/>
          <a:ext cx="81369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158277"/>
              <a:satOff val="-19187"/>
              <a:lumOff val="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98E45-2D37-4809-AD77-742C84293B95}">
      <dsp:nvSpPr>
        <dsp:cNvPr id="0" name=""/>
        <dsp:cNvSpPr/>
      </dsp:nvSpPr>
      <dsp:spPr>
        <a:xfrm>
          <a:off x="406845" y="1760288"/>
          <a:ext cx="5695832" cy="531360"/>
        </a:xfrm>
        <a:prstGeom prst="round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Событийное </a:t>
          </a:r>
          <a:r>
            <a:rPr lang="ru-RU" sz="2000" b="1" i="0" kern="1200" dirty="0" err="1" smtClean="0"/>
            <a:t>волонтерство</a:t>
          </a:r>
          <a:endParaRPr lang="ru-RU" sz="2000" kern="1200" dirty="0"/>
        </a:p>
      </dsp:txBody>
      <dsp:txXfrm>
        <a:off x="432784" y="1786227"/>
        <a:ext cx="5643954" cy="479482"/>
      </dsp:txXfrm>
    </dsp:sp>
    <dsp:sp modelId="{C6F00FEC-946F-4CFB-A950-F4A28F6DE51A}">
      <dsp:nvSpPr>
        <dsp:cNvPr id="0" name=""/>
        <dsp:cNvSpPr/>
      </dsp:nvSpPr>
      <dsp:spPr>
        <a:xfrm>
          <a:off x="0" y="2842448"/>
          <a:ext cx="81369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37416"/>
              <a:satOff val="-28781"/>
              <a:lumOff val="1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B4BB0D-1C52-4196-8BF5-5B59DF9E8AFB}">
      <dsp:nvSpPr>
        <dsp:cNvPr id="0" name=""/>
        <dsp:cNvSpPr/>
      </dsp:nvSpPr>
      <dsp:spPr>
        <a:xfrm>
          <a:off x="406845" y="2576768"/>
          <a:ext cx="5695832" cy="531360"/>
        </a:xfrm>
        <a:prstGeom prst="roundRect">
          <a:avLst/>
        </a:prstGeom>
        <a:solidFill>
          <a:schemeClr val="accent4">
            <a:hueOff val="6237416"/>
            <a:satOff val="-28781"/>
            <a:lumOff val="1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err="1" smtClean="0"/>
            <a:t>Медиаволонтерство</a:t>
          </a:r>
          <a:endParaRPr lang="ru-RU" sz="2000" kern="1200" dirty="0"/>
        </a:p>
      </dsp:txBody>
      <dsp:txXfrm>
        <a:off x="432784" y="2602707"/>
        <a:ext cx="5643954" cy="479482"/>
      </dsp:txXfrm>
    </dsp:sp>
    <dsp:sp modelId="{6438F355-9D5A-45F9-B927-DD36444BC3A0}">
      <dsp:nvSpPr>
        <dsp:cNvPr id="0" name=""/>
        <dsp:cNvSpPr/>
      </dsp:nvSpPr>
      <dsp:spPr>
        <a:xfrm>
          <a:off x="0" y="3658928"/>
          <a:ext cx="81369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316554"/>
              <a:satOff val="-38374"/>
              <a:lumOff val="1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6A9C2-EE98-49E0-A31F-D4E36F87C8F8}">
      <dsp:nvSpPr>
        <dsp:cNvPr id="0" name=""/>
        <dsp:cNvSpPr/>
      </dsp:nvSpPr>
      <dsp:spPr>
        <a:xfrm>
          <a:off x="406845" y="3393248"/>
          <a:ext cx="5695832" cy="531360"/>
        </a:xfrm>
        <a:prstGeom prst="round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Патриотическое </a:t>
          </a:r>
          <a:r>
            <a:rPr lang="ru-RU" sz="2000" b="1" i="0" kern="1200" dirty="0" err="1" smtClean="0"/>
            <a:t>волонтерство</a:t>
          </a:r>
          <a:endParaRPr lang="ru-RU" sz="2000" kern="1200" dirty="0"/>
        </a:p>
      </dsp:txBody>
      <dsp:txXfrm>
        <a:off x="432784" y="3419187"/>
        <a:ext cx="5643954" cy="479482"/>
      </dsp:txXfrm>
    </dsp:sp>
    <dsp:sp modelId="{148E8209-D56A-4F75-900A-41A459896F68}">
      <dsp:nvSpPr>
        <dsp:cNvPr id="0" name=""/>
        <dsp:cNvSpPr/>
      </dsp:nvSpPr>
      <dsp:spPr>
        <a:xfrm>
          <a:off x="0" y="4475408"/>
          <a:ext cx="81369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18778-6C11-48F9-A2E5-8EBE1E29581A}">
      <dsp:nvSpPr>
        <dsp:cNvPr id="0" name=""/>
        <dsp:cNvSpPr/>
      </dsp:nvSpPr>
      <dsp:spPr>
        <a:xfrm>
          <a:off x="406845" y="4209728"/>
          <a:ext cx="5695832" cy="531360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Профилактическое </a:t>
          </a:r>
          <a:r>
            <a:rPr lang="ru-RU" sz="2000" b="1" i="0" kern="1200" dirty="0" err="1" smtClean="0"/>
            <a:t>волонтерство</a:t>
          </a:r>
          <a:endParaRPr lang="ru-RU" sz="2000" i="0" kern="1200" dirty="0"/>
        </a:p>
      </dsp:txBody>
      <dsp:txXfrm>
        <a:off x="432784" y="4235667"/>
        <a:ext cx="5643954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19"/>
          <a:stretch/>
        </p:blipFill>
        <p:spPr>
          <a:xfrm>
            <a:off x="0" y="1518823"/>
            <a:ext cx="9144000" cy="53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vk.com/feed?section=search&amp;q=#%D0%A4%D0%9B%D0%90%D0%93%D0%A0%D0%9E%D0%A1%D0%A1%D0%98%D0%9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891" y="835414"/>
            <a:ext cx="8674217" cy="2387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Презентация деятельности </a:t>
            </a:r>
            <a:b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волонтерского объединения </a:t>
            </a:r>
            <a:b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«Возрождение»</a:t>
            </a:r>
            <a:b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2021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49.userapi.com/impg/DHK41so_NqFwwWAFM-EP1r_KqWEGWXAxr7LAKA/R6KLDPMHHA0.jpg?size=1280x720&amp;quality=96&amp;sign=329f6f4cd521e2485e698013f453200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1" y="336040"/>
            <a:ext cx="3587086" cy="2017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s://sun9-36.userapi.com/impg/rjEFv-wknfKSgONIAPmT4BXs-wH4lBAJKce6Ww/7RpyxBEXIoA.jpg?size=1600x1078&amp;quality=96&amp;sign=4ff1261a41652f992adaa4a61ca2686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6" y="865541"/>
            <a:ext cx="4144057" cy="279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s://sun9-15.userapi.com/impg/8ETXRtTfqn2P0mUWhu4v4EhMNnwwpxMPd7DbdA/VVdWVM-iRPU.jpg?size=1600x720&amp;quality=96&amp;sign=a6e58707245083ee5be7979fb2cc810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r="26615"/>
          <a:stretch/>
        </p:blipFill>
        <p:spPr bwMode="auto">
          <a:xfrm>
            <a:off x="609414" y="2780367"/>
            <a:ext cx="3062177" cy="256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20394275">
            <a:off x="2537662" y="4107891"/>
            <a:ext cx="78867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#</a:t>
            </a:r>
            <a:r>
              <a:rPr lang="ru-RU" sz="48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дари добро</a:t>
            </a:r>
            <a:endParaRPr lang="ru-RU" sz="4800" b="1" i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00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08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Экологическое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волонтерство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22" name="Picture 6" descr="https://sun9-50.userapi.com/impg/LhSC0gihNiKtNzz6seJiENXLcSqR0MNI8g3YHg/8NWcmLs9MVY.jpg?size=1280x720&amp;quality=96&amp;proxy=1&amp;sign=739332650b44c441e8f488c7c63aa69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6"/>
          <a:stretch/>
        </p:blipFill>
        <p:spPr bwMode="auto">
          <a:xfrm flipH="1">
            <a:off x="569144" y="1201316"/>
            <a:ext cx="3053804" cy="2011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C:\Users\orluw\Downloads\20201222_145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0"/>
          <a:stretch/>
        </p:blipFill>
        <p:spPr bwMode="auto">
          <a:xfrm>
            <a:off x="4140200" y="1201316"/>
            <a:ext cx="4100294" cy="230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orluw\Downloads\20201222_1301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9" t="23326" r="20300" b="10222"/>
          <a:stretch/>
        </p:blipFill>
        <p:spPr bwMode="auto">
          <a:xfrm>
            <a:off x="2298700" y="3212658"/>
            <a:ext cx="4072437" cy="2756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73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188640"/>
            <a:ext cx="59766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Оказание помощи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Юные волонтеры «Возрождения» приняли участие в акции «</a:t>
            </a:r>
            <a:r>
              <a:rPr lang="en-US" sz="2000" dirty="0" smtClean="0"/>
              <a:t>#</a:t>
            </a:r>
            <a:r>
              <a:rPr lang="ru-RU" sz="2000" dirty="0" smtClean="0"/>
              <a:t>Щедрый вторник», в рамках Всемирного дня благотворительности. Ребята накормили бездомных животных поселка.</a:t>
            </a:r>
            <a:endParaRPr lang="ru-RU" sz="2000" dirty="0"/>
          </a:p>
        </p:txBody>
      </p:sp>
      <p:pic>
        <p:nvPicPr>
          <p:cNvPr id="5122" name="Picture 2" descr="https://sun9-27.userapi.com/impg/Eqd4IphNtmEPCcwjvnY5GZRIHq-n2yC12SGS8Q/FMocNd29vE0.jpg?size=1280x960&amp;quality=96&amp;sign=d69cb09853adb49937a530e69b553cc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0" y="1852376"/>
            <a:ext cx="3106520" cy="232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sun9-13.userapi.com/impg/Loxy_KZl0Ot_ldIt_KlGkVsUknDB3FvB7yJGpQ/cEFrO_ykc0k.jpg?size=960x1280&amp;quality=96&amp;sign=4d3f0b5466b9bea531952717d41a053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090" y="2089302"/>
            <a:ext cx="2065726" cy="2754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s://sun9-8.userapi.com/impg/vTKeLry2wjqUM2klmj9WRpIt_PdivxjdQVo3Vg/4U9DgdU6YW0.jpg?size=780x1040&amp;quality=96&amp;sign=f23044994f1e5214a4dce1b557f37ac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64" y="1852376"/>
            <a:ext cx="2115399" cy="282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 descr="C:\Users\orluw\Desktop\ВОЛОНТЁРЫ\IMG-20211124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0" y="4383762"/>
            <a:ext cx="3052576" cy="2289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421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21.userapi.com/impg/mIYOMAoXSz-xPl-7zvo3mrvIYcvTQ0-yUczh5A/aYzwdnLi-N4.jpg?size=1600x720&amp;quality=96&amp;sign=ecf174574a51940f797d9f510701a2e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11160" b="4060"/>
          <a:stretch/>
        </p:blipFill>
        <p:spPr bwMode="auto">
          <a:xfrm>
            <a:off x="2615608" y="2436804"/>
            <a:ext cx="6315739" cy="3289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C:\Users\orluw\Desktop\ВОЛОНТЁРЫ\100_4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9" y="848151"/>
            <a:ext cx="3202213" cy="2402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https://sun9-14.userapi.com/impg/DR-Cvcr7ICXo0JB-o1mO29obEJl_Ir7V9S_jAA/Ae34RiTi27I.jpg?size=1600x720&amp;quality=96&amp;sign=52b1345e921aac2a616f93c8ec5b3532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7" t="30311" r="26372" b="9442"/>
          <a:stretch/>
        </p:blipFill>
        <p:spPr bwMode="auto">
          <a:xfrm>
            <a:off x="4508204" y="361506"/>
            <a:ext cx="3381154" cy="1909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 rot="1157575">
            <a:off x="-1942214" y="3972425"/>
            <a:ext cx="6548047" cy="522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</a:t>
            </a:r>
            <a:r>
              <a:rPr lang="ru-RU" sz="40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омощь </a:t>
            </a:r>
          </a:p>
          <a:p>
            <a:pPr algn="ctr"/>
            <a:r>
              <a:rPr lang="ru-RU" sz="40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детям</a:t>
            </a:r>
            <a:endParaRPr lang="ru-RU" sz="4000" b="1" i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211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45.userapi.com/impg/iepvcIz_TIh8DKsCx1veGhrORDysIV4D8qJL8g/mpPZLwSfIjg.jpg?size=1600x720&amp;quality=96&amp;sign=369170791acc537c6f08ffd198f954c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1" y="1181525"/>
            <a:ext cx="4924026" cy="2215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s://sun9-41.userapi.com/impg/Pv9DekfPoiGmSTmPmfivNMRIXSXZHEWODTfoEg/FoB-UYmAkEU.jpg?size=1600x720&amp;quality=96&amp;sign=241ddef422d34ae11687d569ede5eb4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68" y="3073698"/>
            <a:ext cx="4999421" cy="2249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4" name="Picture 6" descr="https://sun9-53.userapi.com/impg/ylmPH8GmPrBBtWzGEsXZSMQgFHHcsJ1EWIO0PQ/_iCG-DgAPA0.jpg?size=1552x1446&amp;quality=96&amp;sign=42493dc9ca0cac7a4e3eca1a13b923b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72" y="383962"/>
            <a:ext cx="2745959" cy="255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https://sun9-54.userapi.com/impg/G57NfG8OpUfEe4TuxYwxI2pYTDw4HWYItRgbGw/PXbfhh-gEsY.jpg?size=864x1152&amp;quality=96&amp;sign=59f5390f14fe7aa8bd2a1e132b47838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57" y="3534230"/>
            <a:ext cx="2190668" cy="292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103058" y="201519"/>
            <a:ext cx="78867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Помощь пожилым</a:t>
            </a:r>
            <a:endParaRPr lang="ru-RU" sz="4800" b="1" i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60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592" y="360656"/>
            <a:ext cx="66646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Профилактическое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волонтерство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 descr="https://sun9-63.userapi.com/impg/tLBTx4Tzs1OuXBZ0Ah1KfPTxvQs1gAm7eAv1kg/CDSYvkKUoak.jpg?size=1480x1600&amp;quality=96&amp;sign=0511c60a89d60533d54bb1f616fc7ee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16" y="1246445"/>
            <a:ext cx="2822027" cy="3050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https://sun9-65.userapi.com/impg/mR_CxrMEPLpLRLybNdwIxk2NvpO08h-5zR7RSg/wJ65ceFK5CY.jpg?size=1600x720&amp;quality=96&amp;sign=60b5709911690a71ff283ab20f5df90d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8" t="10571" r="11773" b="10263"/>
          <a:stretch/>
        </p:blipFill>
        <p:spPr bwMode="auto">
          <a:xfrm>
            <a:off x="4617926" y="1246445"/>
            <a:ext cx="4146332" cy="2661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 descr="https://sun9-31.userapi.com/impg/WNUboxDc8OtWtE7iUoWO0VqN65_isilYTPaTmw/7L-gCY-FB5s.jpg?size=1600x720&amp;quality=96&amp;sign=c71972200b999f4df023ad67340a673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r="4090" b="7416"/>
          <a:stretch/>
        </p:blipFill>
        <p:spPr bwMode="auto">
          <a:xfrm>
            <a:off x="3362559" y="4090340"/>
            <a:ext cx="4361321" cy="243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16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3625" y="740631"/>
            <a:ext cx="8057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"Правила поведения при пожаре" . Так называется акция, которую провели волонтёры объединения " Возрождение" совместно с представителями МЧС</a:t>
            </a:r>
            <a:endParaRPr lang="ru-RU" sz="2400" dirty="0"/>
          </a:p>
        </p:txBody>
      </p:sp>
      <p:pic>
        <p:nvPicPr>
          <p:cNvPr id="3" name="Picture 2" descr="https://sun9-8.userapi.com/impg/cuR17Ghw-lWIn4UtWksaKNMgo9qHcl8lJwZW0Q/j7TLbuBhKm8.jpg?size=1600x900&amp;quality=96&amp;sign=19cdcd87248e936431c4875b8319e11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01" y="2114027"/>
            <a:ext cx="5130331" cy="2885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 descr="https://sun9-51.userapi.com/impg/Ygd7r0uw6AEd3hB0wN1dLqKMutMf-LOltPLtTg/abKdDATYM8Y.jpg?size=1600x900&amp;quality=96&amp;sign=1b71659a7328d2e8b6eecd8712ab42c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0178" y="2114027"/>
            <a:ext cx="2791759" cy="1570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6" descr="https://sun9-10.userapi.com/impg/WUeuF0JXu2QFVM3IJKSxHj2rshZN3fRdIfQQLw/QaBrbBnHRnU.jpg?size=1600x900&amp;quality=96&amp;sign=e9df21f8bfeb735fbe0bf1e9ceeb11d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0178" y="3863130"/>
            <a:ext cx="2841074" cy="159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71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un9-84.userapi.com/impg/2QNU_9LPyZ7jIQwze9aJxpmKa4-xQKkc9rhQ9g/ssyhPcWXMRA.jpg?size=2000x900&amp;quality=96&amp;sign=1cca1832c1d40dfa9679ca8d4f8d2e8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11196"/>
          <a:stretch/>
        </p:blipFill>
        <p:spPr bwMode="auto">
          <a:xfrm>
            <a:off x="4335516" y="1085071"/>
            <a:ext cx="4414345" cy="2694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2" name="Picture 6" descr="https://sun9-87.userapi.com/impg/j6Zy-vBq1kZ8hgFvdkBmYqgZxWh4W19WoziUAg/ANYcAqWuxMQ.jpg?size=1488x774&amp;quality=96&amp;sign=3ee4b7b4398108542cdfdf678bc5c86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5" r="6548" b="7994"/>
          <a:stretch/>
        </p:blipFill>
        <p:spPr bwMode="auto">
          <a:xfrm>
            <a:off x="262856" y="961694"/>
            <a:ext cx="3804890" cy="281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https://sun9-15.userapi.com/impg/gmr_LwlP1Ogc2NgBUW51MuFrsvayBAVZQMECKA/dcqolmqhAq0.jpg?size=2000x900&amp;quality=96&amp;sign=2a15813bf8c23e132f523a51f3b58f3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 r="3917" b="4598"/>
          <a:stretch/>
        </p:blipFill>
        <p:spPr bwMode="auto">
          <a:xfrm>
            <a:off x="1863297" y="3505855"/>
            <a:ext cx="4408898" cy="2928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150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592" y="360656"/>
            <a:ext cx="66646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Патриотическое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волонтерство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Users\orluw\Desktop\ВОЛОНТЁРЫ\100_5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9" y="1224184"/>
            <a:ext cx="3272385" cy="2454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sun9-18.userapi.com/impg/-v3lukpeR0yQeYCPfIALLmj0ey-NT6ihDzhCNQ/fTF7HxaDj6c.jpg?size=1600x720&amp;quality=96&amp;sign=a1c3566bf8757b9ad5e8134bfa5fdc84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24622"/>
          <a:stretch/>
        </p:blipFill>
        <p:spPr bwMode="auto">
          <a:xfrm>
            <a:off x="4617926" y="1208955"/>
            <a:ext cx="4079508" cy="2953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https://sun9-82.userapi.com/impg/lruF0br4yXxfzECibdO50gz71cnQk6RroteITQ/K5gZOtE-Tdk.jpg?size=960x1280&amp;quality=96&amp;sign=4ea55b4ea8d549cf1eccab99556d8c0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581" y="3101090"/>
            <a:ext cx="2299345" cy="3065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3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704681"/>
            <a:ext cx="52205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/>
              <a:t>Как бы жизнь не летела –</a:t>
            </a:r>
            <a:endParaRPr lang="ru-RU" sz="2800" dirty="0"/>
          </a:p>
          <a:p>
            <a:pPr algn="ctr"/>
            <a:r>
              <a:rPr lang="ru-RU" sz="2800" i="1" dirty="0"/>
              <a:t>Дней своих не жалей,</a:t>
            </a:r>
            <a:endParaRPr lang="ru-RU" sz="2800" dirty="0"/>
          </a:p>
          <a:p>
            <a:pPr algn="ctr"/>
            <a:r>
              <a:rPr lang="ru-RU" sz="2800" i="1" dirty="0"/>
              <a:t>Делай доброе дело</a:t>
            </a:r>
            <a:endParaRPr lang="ru-RU" sz="2800" dirty="0"/>
          </a:p>
          <a:p>
            <a:pPr algn="ctr"/>
            <a:r>
              <a:rPr lang="ru-RU" sz="2800" i="1" dirty="0"/>
              <a:t>Ради счастья людей.</a:t>
            </a:r>
            <a:endParaRPr lang="ru-RU" sz="2800" dirty="0"/>
          </a:p>
          <a:p>
            <a:pPr algn="ctr"/>
            <a:r>
              <a:rPr lang="ru-RU" sz="2800" i="1" dirty="0"/>
              <a:t>Чтобы сердце горело,</a:t>
            </a:r>
            <a:endParaRPr lang="ru-RU" sz="2800" dirty="0"/>
          </a:p>
          <a:p>
            <a:pPr algn="ctr"/>
            <a:r>
              <a:rPr lang="ru-RU" sz="2800" i="1" dirty="0"/>
              <a:t>А не тлело во мгле</a:t>
            </a:r>
            <a:endParaRPr lang="ru-RU" sz="2800" dirty="0"/>
          </a:p>
          <a:p>
            <a:pPr algn="ctr"/>
            <a:r>
              <a:rPr lang="ru-RU" sz="2800" i="1" dirty="0"/>
              <a:t>Делай доброе дело</a:t>
            </a:r>
            <a:endParaRPr lang="ru-RU" sz="2800" dirty="0"/>
          </a:p>
          <a:p>
            <a:pPr algn="ctr"/>
            <a:r>
              <a:rPr lang="ru-RU" sz="2800" i="1" dirty="0"/>
              <a:t>Тем живем на </a:t>
            </a:r>
            <a:r>
              <a:rPr lang="ru-RU" sz="2800" i="1" dirty="0" smtClean="0"/>
              <a:t>земле.</a:t>
            </a:r>
            <a:endParaRPr lang="ru-RU" sz="2800" dirty="0"/>
          </a:p>
        </p:txBody>
      </p:sp>
      <p:pic>
        <p:nvPicPr>
          <p:cNvPr id="5122" name="Picture 2" descr="C:\Users\orluw\Downloads\dobrovol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693" y="1751382"/>
            <a:ext cx="3810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9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62414" y="1772816"/>
            <a:ext cx="305974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Участники: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ребята в возрасте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от 10 до 17 лет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3046" y="404664"/>
            <a:ext cx="323755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Дата создания: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Февраль 2018 года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6970" y="4492216"/>
            <a:ext cx="57865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Деятели добра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2959" y="3501008"/>
            <a:ext cx="515057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Руководитель: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Орлова Екатерина Валерьевна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5000" b="12422"/>
          <a:stretch/>
        </p:blipFill>
        <p:spPr bwMode="auto">
          <a:xfrm rot="20605200">
            <a:off x="618924" y="901760"/>
            <a:ext cx="3913246" cy="2945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9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191" y="239563"/>
            <a:ext cx="64654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Направления деятельности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69129931"/>
              </p:ext>
            </p:extLst>
          </p:nvPr>
        </p:nvGraphicFramePr>
        <p:xfrm>
          <a:off x="395536" y="1262663"/>
          <a:ext cx="8136904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53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93048" y="188640"/>
            <a:ext cx="48509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Медиаволонтерство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89652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Волонтеры «Возрождения» занимаются информационной поддержкой </a:t>
            </a:r>
            <a:r>
              <a:rPr lang="ru-RU" sz="2000" dirty="0"/>
              <a:t>социальных проектов, </a:t>
            </a:r>
            <a:r>
              <a:rPr lang="ru-RU" sz="2000" dirty="0" smtClean="0"/>
              <a:t>созданием </a:t>
            </a:r>
            <a:r>
              <a:rPr lang="ru-RU" sz="2000" dirty="0"/>
              <a:t>контента и его </a:t>
            </a:r>
            <a:r>
              <a:rPr lang="ru-RU" sz="2000" dirty="0" smtClean="0"/>
              <a:t>распространением </a:t>
            </a:r>
            <a:r>
              <a:rPr lang="ru-RU" sz="2000" dirty="0"/>
              <a:t>в СМИ и социальных сетях в качестве волонтеров-фотографов, </a:t>
            </a:r>
            <a:r>
              <a:rPr lang="ru-RU" sz="2000" dirty="0" smtClean="0"/>
              <a:t>журналистов.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8" t="17931" r="6120" b="6207"/>
          <a:stretch/>
        </p:blipFill>
        <p:spPr bwMode="auto">
          <a:xfrm>
            <a:off x="1029299" y="1866022"/>
            <a:ext cx="7085401" cy="437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415" y="323793"/>
            <a:ext cx="7886700" cy="898525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М</a:t>
            </a:r>
            <a:r>
              <a:rPr lang="ru-RU" sz="4800" b="1" i="1" dirty="0" err="1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едиаволонтерство</a:t>
            </a:r>
            <a:endParaRPr lang="ru-RU" sz="4800" b="1" i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t="27645" r="34091" b="5599"/>
          <a:stretch/>
        </p:blipFill>
        <p:spPr bwMode="auto">
          <a:xfrm>
            <a:off x="118494" y="1545294"/>
            <a:ext cx="4364271" cy="412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4" t="21039" r="34565" b="11193"/>
          <a:stretch/>
        </p:blipFill>
        <p:spPr bwMode="auto">
          <a:xfrm>
            <a:off x="4605556" y="1222318"/>
            <a:ext cx="3934437" cy="383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t="15903" r="34289" b="14373"/>
          <a:stretch/>
        </p:blipFill>
        <p:spPr bwMode="auto">
          <a:xfrm>
            <a:off x="5360566" y="2718032"/>
            <a:ext cx="3398158" cy="35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2532" r="34656" b="12538"/>
          <a:stretch/>
        </p:blipFill>
        <p:spPr bwMode="auto">
          <a:xfrm>
            <a:off x="428887" y="3089593"/>
            <a:ext cx="3263320" cy="314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39267" r="17204" b="31498"/>
          <a:stretch/>
        </p:blipFill>
        <p:spPr bwMode="auto">
          <a:xfrm>
            <a:off x="2726423" y="4664278"/>
            <a:ext cx="4731392" cy="200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8810" y="1041819"/>
            <a:ext cx="86112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рамках акции "Добровольцы-детям" волонтеры из </a:t>
            </a:r>
            <a:r>
              <a:rPr lang="ru-RU" dirty="0" err="1"/>
              <a:t>объединения"Возрождение</a:t>
            </a:r>
            <a:r>
              <a:rPr lang="ru-RU" dirty="0"/>
              <a:t>" вместе со специалистами отдела по культуре, спорту и молодёжной политике МО Тепло-Огаревский район провели "Веселую эстафету" для детей.</a:t>
            </a:r>
          </a:p>
        </p:txBody>
      </p:sp>
      <p:pic>
        <p:nvPicPr>
          <p:cNvPr id="2050" name="Picture 2" descr="https://sun9-29.userapi.com/impg/jZBiKH43urQCiUr33Xqlt_UNVTLJ9COjhjtAvw/M7k4y892E0o.jpg?size=1600x1000&amp;quality=96&amp;sign=66a35fbc28a6fe8e614e2bcb067aaed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14" y="2105638"/>
            <a:ext cx="4053558" cy="253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sun9-84.userapi.com/impg/7TFILhxo9yUwMPjJ1mDC7OJGDbK34YsUGh4t3g/rLVV2PB4XXc.jpg?size=1080x810&amp;quality=96&amp;sign=55ff5cdbf5a26e146e00fdfd9938a3b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747" y="2105638"/>
            <a:ext cx="3321189" cy="2490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s://sun9-80.userapi.com/impg/9GxDpVbdZvQc9Yq5tSIH8cJvN05LLkX1b2qyeg/WbblT80jHKE.jpg?size=1600x1200&amp;quality=96&amp;sign=83de7779665ccdd358286e2e5015a12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08" y="4240634"/>
            <a:ext cx="3188382" cy="239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 rot="1722532">
            <a:off x="5624382" y="5143889"/>
            <a:ext cx="31698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#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лето во дворах</a:t>
            </a:r>
            <a:endParaRPr lang="ru-RU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49011" y="332656"/>
            <a:ext cx="5644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Событийное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волонтерство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07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866" y="981111"/>
            <a:ext cx="8451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рамках акции, посвященной Дню Государственного флага Российской Федерации волонтеры из объединения "Возрождение" раздавали жителям п. Теплое воздушные шары и ленточки </a:t>
            </a:r>
            <a:r>
              <a:rPr lang="ru-RU" dirty="0" err="1"/>
              <a:t>триколор</a:t>
            </a:r>
            <a:r>
              <a:rPr lang="ru-RU" dirty="0"/>
              <a:t>, как символ неразрывной связи гражданина со своей страной. </a:t>
            </a:r>
            <a:r>
              <a:rPr lang="ru-RU" dirty="0">
                <a:hlinkClick r:id="rId2"/>
              </a:rPr>
              <a:t>#ФЛАГРОССИИ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9383" y="332656"/>
            <a:ext cx="2534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флага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https://sun9-32.userapi.com/impg/xZZNNfuTyQrV9mb0kx2sqW01t7z6m3rNh1IiYA/wEMZwmcmB2I.jpg?size=2560x1707&amp;quality=96&amp;sign=568762b0863a21f100b0602488ddead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8748" y="1991584"/>
            <a:ext cx="4160025" cy="2773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https://sun9-5.userapi.com/impg/A9eNiZvXVWGAaCKMQINH083j2rRx5wapeEPG1Q/UY-HJK2cmZg.jpg?size=2560x1707&amp;quality=96&amp;sign=995a7b871786a7fb6a3d8062103fbcd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6" y="2402157"/>
            <a:ext cx="4219692" cy="2813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95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4855" y="457228"/>
            <a:ext cx="7835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М</a:t>
            </a:r>
            <a:r>
              <a:rPr lang="ru-RU" sz="2400" dirty="0" smtClean="0"/>
              <a:t>астер-класс </a:t>
            </a:r>
            <a:r>
              <a:rPr lang="ru-RU" sz="2400" dirty="0"/>
              <a:t>по изготовлению открытки "</a:t>
            </a:r>
            <a:r>
              <a:rPr lang="ru-RU" sz="2400" dirty="0" err="1"/>
              <a:t>Февронька</a:t>
            </a:r>
            <a:r>
              <a:rPr lang="ru-RU" sz="2400" dirty="0"/>
              <a:t>"</a:t>
            </a:r>
          </a:p>
        </p:txBody>
      </p:sp>
      <p:pic>
        <p:nvPicPr>
          <p:cNvPr id="2050" name="Picture 2" descr="https://sun9-79.userapi.com/impg/f6D8gJUwiFRAGqDu_e_lpRVdLEULtwhY9i8Www/wBDjTyyMA1I.jpg?size=2560x1707&amp;quality=96&amp;sign=b1d015826ae9979c8efb24d009df1a3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4" y="1113497"/>
            <a:ext cx="4437350" cy="295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sun9-41.userapi.com/impg/oBRkwh71DyMvubuqF8uXeJL85XXcS9hIbonkyQ/RFnQDhwYglI.jpg?size=2560x1707&amp;quality=96&amp;sign=5ee6c429d8c25c039be44dcfe2dd3af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63" y="2872524"/>
            <a:ext cx="4842735" cy="3229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04363" y="1529791"/>
            <a:ext cx="78867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#</a:t>
            </a:r>
            <a:r>
              <a:rPr lang="ru-RU" sz="4800" b="1" i="1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день семьи</a:t>
            </a:r>
            <a:endParaRPr lang="ru-RU" sz="4800" b="1" i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425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www.ans.aero/wp-content/uploads/2020/10/De4JPB4WsAAo9e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993" y="1440652"/>
            <a:ext cx="1683775" cy="22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32.userapi.com/impg/UTCwsndtHfholx4Yw1xPE0tI7peoe0SXs6Mheg/R7sZ6QCzflY.jpg?size=1600x1066&amp;quality=96&amp;sign=0131af2c0c163d677844e8d19739b53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911" y="3310020"/>
            <a:ext cx="4564664" cy="3041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849011" y="332656"/>
            <a:ext cx="5644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Событийное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волонтерство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0304" y="978987"/>
            <a:ext cx="6700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/>
              <a:t>Акции </a:t>
            </a:r>
            <a:r>
              <a:rPr lang="ru-RU" sz="2400" dirty="0"/>
              <a:t>"Капля жизни" и "Зажги свечу памяти".</a:t>
            </a:r>
          </a:p>
        </p:txBody>
      </p:sp>
      <p:pic>
        <p:nvPicPr>
          <p:cNvPr id="1026" name="Picture 2" descr="https://sun9-9.userapi.com/impg/xKnkiNT3tzMIPEe3YgO-9-WFFTz9boQoeZMzEg/jboYj6IUMYU.jpg?size=1600x1066&amp;quality=96&amp;sign=ecc0d62b5c6b02dc6e6fff0d07541a3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3" y="1569800"/>
            <a:ext cx="4619296" cy="3077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97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3326</TotalTime>
  <Words>268</Words>
  <Application>Microsoft Office PowerPoint</Application>
  <PresentationFormat>Экран (4:3)</PresentationFormat>
  <Paragraphs>46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деятельности  волонтерского объединения  «Возрождение» 2021 год</vt:lpstr>
      <vt:lpstr>Презентация PowerPoint</vt:lpstr>
      <vt:lpstr>Презентация PowerPoint</vt:lpstr>
      <vt:lpstr>Презентация PowerPoint</vt:lpstr>
      <vt:lpstr>Медиаволонтерство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orluwa2007@outlook.com</cp:lastModifiedBy>
  <cp:revision>25</cp:revision>
  <dcterms:created xsi:type="dcterms:W3CDTF">2014-11-21T11:00:06Z</dcterms:created>
  <dcterms:modified xsi:type="dcterms:W3CDTF">2021-12-03T09:18:55Z</dcterms:modified>
</cp:coreProperties>
</file>