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57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580" autoAdjust="0"/>
  </p:normalViewPr>
  <p:slideViewPr>
    <p:cSldViewPr snapToGrid="0">
      <p:cViewPr>
        <p:scale>
          <a:sx n="49" d="100"/>
          <a:sy n="49" d="100"/>
        </p:scale>
        <p:origin x="-1542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4C4F-B132-4DD5-9047-06D56785D803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80A43-0E36-4947-AE23-9F21E13BD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5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latin typeface="Bookman Old Style" panose="02050604050505020204" pitchFamily="18" charset="0"/>
                <a:ea typeface="Microsoft JhengHei Light" panose="020B0304030504040204" pitchFamily="34" charset="-120"/>
              </a:rPr>
              <a:t>(Добавить</a:t>
            </a:r>
            <a:r>
              <a:rPr lang="ru-RU" sz="1200" i="1" dirty="0">
                <a:solidFill>
                  <a:schemeClr val="bg1"/>
                </a:solidFill>
                <a:latin typeface="Bookman Old Style" panose="02050604050505020204" pitchFamily="18" charset="0"/>
                <a:ea typeface="Microsoft JhengHei Light" panose="020B0304030504040204" pitchFamily="34" charset="-120"/>
              </a:rPr>
              <a:t> </a:t>
            </a:r>
            <a:r>
              <a:rPr lang="ru-RU" sz="1200" i="1" dirty="0">
                <a:latin typeface="Bookman Old Style" panose="02050604050505020204" pitchFamily="18" charset="0"/>
                <a:ea typeface="Microsoft JhengHei Light" panose="020B0304030504040204" pitchFamily="34" charset="-120"/>
              </a:rPr>
              <a:t>спецэффекты :  мерцающие)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80A43-0E36-4947-AE23-9F21E13BDB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2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Придется открывать файл, проигрывание в слайде не работает. Должно открываться через ярлык</a:t>
            </a:r>
            <a:r>
              <a:rPr lang="ru-RU" baseline="0" dirty="0"/>
              <a:t> на этом слайде.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Gabriola" panose="04040605051002020D02" pitchFamily="82" charset="0"/>
              </a:rPr>
              <a:t>(</a:t>
            </a:r>
            <a:r>
              <a:rPr lang="ru-RU" sz="1200" i="1" dirty="0">
                <a:latin typeface="Bookman Old Style" panose="02050604050505020204" pitchFamily="18" charset="0"/>
                <a:ea typeface="Microsoft JhengHei Light" panose="020B0304030504040204" pitchFamily="34" charset="-120"/>
              </a:rPr>
              <a:t>Добавить спецэффекты и ролик о стихотворении после </a:t>
            </a:r>
            <a:r>
              <a:rPr lang="ru-RU" sz="1200" i="1" dirty="0" err="1">
                <a:latin typeface="Bookman Old Style" panose="02050604050505020204" pitchFamily="18" charset="0"/>
                <a:ea typeface="Microsoft JhengHei Light" panose="020B0304030504040204" pitchFamily="34" charset="-120"/>
              </a:rPr>
              <a:t>слаида</a:t>
            </a:r>
            <a:r>
              <a:rPr lang="ru-RU" sz="1200" i="1" dirty="0">
                <a:latin typeface="Bookman Old Style" panose="02050604050505020204" pitchFamily="18" charset="0"/>
                <a:ea typeface="Microsoft JhengHei Light" panose="020B0304030504040204" pitchFamily="34" charset="-12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80A43-0E36-4947-AE23-9F21E13BDB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4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FF534-6F31-41CB-9A52-9C74B2E6B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112D4B3-E907-49A5-945B-5C1D458A5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B2481A-32A1-42DA-A3D2-58ED5CB7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BF0E0-7CC1-4D24-82AC-7DA925DB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D6CA35-742D-4FCF-892F-43D193DF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3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C0C62B-A163-470D-A537-3ECA3AD5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9961DF-00C4-40D4-9E19-1E9ABCA2D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BEF9DB-33A8-4CE8-AE16-18F98AAC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A280D1-8141-4F21-8C47-E471539C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E4D4BA-6A3C-4B60-B289-2A7E8F1B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0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7EB4E51-96C3-465E-B9EC-4046EE182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B07E3F-2F94-4EEB-899C-AF5D465F0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3FDE93-07B2-4E9C-BBA4-49D461F4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0932B2-5C08-4010-A4DD-9CFD45D9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FC2B0C-3D7F-44E5-BF81-06CDDFD9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52138A-4BB0-4027-A7CB-A47950DF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CE1F16-6934-47D2-B4DC-5A96E3BF2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2DF4AF-613A-433C-9257-A51697E4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39127-C8E4-47DE-BA51-8558EBAD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323BFF-59E1-421A-A7FD-BBE32BA6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C8592A-CF46-4991-A2CA-C1C00BDB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C66186-ABD3-413B-9991-D90470F5E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9BC6C0-DB7F-4E78-A71C-F00226F4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4BCD18-8D0B-40C2-A556-9EA8DDAD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F722B5-304E-4F50-B757-2302468B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6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E99549-EA0C-45C9-9FC3-BF07EE70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D7E067-FED2-4D4E-BCC1-13CC0AD27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5E329B-BE15-45D9-AD8E-E0E359E8B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9063F5-0FA9-4D43-B450-BCCC2CE4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F8C2A7-D4DD-4856-A86D-8B7EA069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C15BA8-4660-4769-A512-90D0434C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5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2A9980-2DD2-428D-A4D4-8FA3111E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4135CE-DC89-46E1-8488-EBA9F7894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106D54-9B43-4CC9-BD38-EE2D81F89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9A98C77-C019-4CCB-AA6D-E12C72A73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1C8C88C-2493-4C92-AC2E-5531F3734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A642576-28ED-4E9F-85EB-657E6B46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41C3AAD-849D-44C8-BCC2-EA7F04EC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F2A0256-6F4D-4816-9B62-F9EE388A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388195-3917-4180-8C59-A80F419A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74B12C-790E-4A03-B10F-BF0071FB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C72A7AD-936A-470F-B7E3-85656C3F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F28483-D647-4AA4-BCF9-7FCABFFF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9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A01E90-3833-4BD0-B04E-EE02C653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8E997DA-B32D-484C-BF73-47996AF1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96B11B0-72F7-49E2-9569-7FF6D4D6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7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9E0B84-57C0-47EA-9D3E-09A75F36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AABCFF-1A6A-4DA6-B7C5-9BE95941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4D337E-AE3B-4D29-B62F-97CA74D08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F72B18-5855-4E8D-8E68-23F11372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05EB1E-7C15-4842-9F53-CB6CF84C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32AA3E-60D7-4FA9-92A8-A14A9F3C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2381DE-28AC-401D-BD1D-E72FF15F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781FF11-9A56-4AE4-B642-A75FF2A9C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8D04C2-B1B4-4963-AB98-6998EFF12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762BCD4-6A5F-4A61-9AA1-28FE5AF6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97ECFA-8DDF-403F-B711-6C22812E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65093B-FA0F-4971-83BB-9DA902E6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6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CE2ACE-8548-47BC-A19C-C43C812F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E58D8C-5F67-4AB4-AA10-289DF5A05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B1EA6D-18BC-49A5-A303-F938723CE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4F9AE-ACFF-4B77-A0BF-CA6E62468F3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F411E0-6B83-4A81-8787-D6E2F0712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C36E32-A35A-4235-A237-A8828E370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9B8A-4CDA-45FD-95BE-023987997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3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3.jp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&#1086;&#1073;&#1088;&#1077;&#1079;&#1072;&#1090;&#1100;%20&#1074;&#1080;&#1076;&#1077;&#1086;%20(&#1075;&#1076;&#1077;%20&#1076;&#1086;&#1083;&#1075;&#1086;%20&#1080;&#1076;&#1077;&#1084;%20&#1076;&#1086;%20&#1087;&#1086;&#1076;&#1098;&#1077;&#1079;&#1076;&#1072;%20&#1080;%20&#1075;&#1076;&#1077;%20&#1087;&#1086;&#1076;&#1085;&#1080;&#1084;&#1072;&#1077;&#1084;&#1089;&#1103;%20&#1087;&#1086;%20&#1083;&#1077;&#1089;&#1085;&#1080;&#1094;&#1077;).mp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&#1055;&#1088;&#1086;&#1077;&#1082;&#1090;%20&#1050;&#1086;&#1085;&#1082;&#1091;&#1088;&#1089;%20.mp4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1FE7A1-1396-4850-8084-B64B6E4B8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BFCC54-96D9-4B9D-A075-54681AF1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747" y="63499"/>
            <a:ext cx="9003853" cy="2244271"/>
          </a:xfrm>
        </p:spPr>
        <p:txBody>
          <a:bodyPr>
            <a:noAutofit/>
          </a:bodyPr>
          <a:lstStyle/>
          <a:p>
            <a:r>
              <a:rPr lang="ru-RU" sz="6000" dirty="0" err="1">
                <a:solidFill>
                  <a:schemeClr val="bg1"/>
                </a:solidFill>
                <a:latin typeface="Gabriola" panose="04040605051002020D02" pitchFamily="82" charset="0"/>
                <a:ea typeface="Microsoft JhengHei Light" panose="020B0304030504040204" pitchFamily="34" charset="-120"/>
              </a:rPr>
              <a:t>Орский</a:t>
            </a:r>
            <a:r>
              <a:rPr lang="ru-RU" sz="6000" dirty="0">
                <a:solidFill>
                  <a:schemeClr val="bg1"/>
                </a:solidFill>
                <a:latin typeface="Gabriola" panose="04040605051002020D02" pitchFamily="82" charset="0"/>
                <a:ea typeface="Microsoft JhengHei Light" panose="020B0304030504040204" pitchFamily="34" charset="-120"/>
              </a:rPr>
              <a:t> Индустриальный колледж</a:t>
            </a:r>
          </a:p>
          <a:p>
            <a:r>
              <a:rPr lang="ru-RU" sz="6000" dirty="0">
                <a:solidFill>
                  <a:schemeClr val="bg1"/>
                </a:solidFill>
                <a:latin typeface="Gabriola" panose="04040605051002020D02" pitchFamily="82" charset="0"/>
                <a:ea typeface="Microsoft JhengHei Light" panose="020B0304030504040204" pitchFamily="34" charset="-120"/>
              </a:rPr>
              <a:t>Приветствует вас!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F61A0D0-1754-4AC3-BBE0-03DC8F6F8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47" y="1942921"/>
            <a:ext cx="9410253" cy="49150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3A56F8-A320-44DE-88A0-4A5C8EA60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-14122"/>
            <a:ext cx="302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7737AD8-3B87-4233-85FA-2DE811F7C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-1"/>
            <a:ext cx="12608560" cy="685799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4C25C5-1B43-4E22-BB3C-3128E5012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E93BBA-2286-4365-A3CC-2627AB815FBA}"/>
              </a:ext>
            </a:extLst>
          </p:cNvPr>
          <p:cNvSpPr txBox="1"/>
          <p:nvPr/>
        </p:nvSpPr>
        <p:spPr>
          <a:xfrm>
            <a:off x="3294359" y="723037"/>
            <a:ext cx="7150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>
                <a:solidFill>
                  <a:schemeClr val="bg1"/>
                </a:solidFill>
                <a:latin typeface="Gabriola" panose="04040605051002020D02" pitchFamily="82" charset="0"/>
                <a:ea typeface="Microsoft JhengHei Light" panose="020B0304030504040204" pitchFamily="34" charset="-120"/>
              </a:rPr>
              <a:t>Наши увлечения </a:t>
            </a:r>
            <a:endParaRPr lang="ru-RU" sz="3200" i="1" dirty="0">
              <a:latin typeface="Bookman Old Style" panose="02050604050505020204" pitchFamily="18" charset="0"/>
              <a:ea typeface="Microsoft JhengHei Light" panose="020B0304030504040204" pitchFamily="34" charset="-120"/>
            </a:endParaRPr>
          </a:p>
          <a:p>
            <a:endParaRPr lang="ru-RU" sz="54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306141-5583-4FC5-B739-3A029B9DD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3025588" cy="6858000"/>
          </a:xfrm>
          <a:prstGeom prst="rect">
            <a:avLst/>
          </a:prstGeom>
        </p:spPr>
      </p:pic>
      <p:pic>
        <p:nvPicPr>
          <p:cNvPr id="3074" name="Picture 2" descr="C:\Users\Ирина\Desktop\редакт презентации\_wB7qcRL51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48" y="1600200"/>
            <a:ext cx="3277168" cy="43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редакт презентации\2vTB8TPRBj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95" y="1600200"/>
            <a:ext cx="3277169" cy="43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рина\Desktop\редакт презентации\89X707QNcm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39" y="1618871"/>
            <a:ext cx="3277168" cy="43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рина\Desktop\редакт презентации\bX0PxMAeVh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75" y="1600200"/>
            <a:ext cx="3277168" cy="43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Ирина\Desktop\редакт презентации\EROfGp4Bkj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48" y="3501994"/>
            <a:ext cx="2726417" cy="36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Ирина\Desktop\редакт презентации\HYRanqqO3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38" y="3501994"/>
            <a:ext cx="2726419" cy="36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Ирина\Desktop\редакт презентации\pMU3mlbjN_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40" y="3501993"/>
            <a:ext cx="2729144" cy="36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Ирина\Desktop\редакт презентации\qF9N2nsUs5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75" y="3501993"/>
            <a:ext cx="2726419" cy="36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Ирина\Desktop\редакт презентации\QOy4mFmxYQ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84" y="1618871"/>
            <a:ext cx="3085185" cy="41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Ирина\Desktop\редакт презентации\rQOVn4BGqM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635" y="3514060"/>
            <a:ext cx="2717369" cy="36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Ирина\Desktop\редакт презентации\tWwwRe3YucU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005" y="1618871"/>
            <a:ext cx="2717369" cy="36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Ирина\Desktop\редакт презентации\xUDZ8oFzzT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176" y="3514061"/>
            <a:ext cx="2717369" cy="36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2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CEBC01-0436-4C70-8F48-A07B9750F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1243584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BFCC54-96D9-4B9D-A075-54681AF1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747" y="63499"/>
            <a:ext cx="9410253" cy="2244271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Руководитель Волонтерского отряда </a:t>
            </a:r>
            <a:endParaRPr lang="ru-RU" sz="4800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ГАПОУ ОИК </a:t>
            </a:r>
          </a:p>
          <a:p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«Адреналин</a:t>
            </a:r>
            <a:r>
              <a:rPr lang="ru-RU" sz="4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» Захарченко Ирина Викторовна</a:t>
            </a:r>
            <a:endParaRPr lang="ru-RU" sz="48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A41353-A1DE-48E8-BF16-C4C464CB5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3025588" cy="7086600"/>
          </a:xfrm>
          <a:prstGeom prst="rect">
            <a:avLst/>
          </a:prstGeom>
        </p:spPr>
      </p:pic>
      <p:pic>
        <p:nvPicPr>
          <p:cNvPr id="2050" name="Picture 2" descr="G:\Субботник\DSC_04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8049" y="4477570"/>
            <a:ext cx="2338510" cy="20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Субботник\DSC_04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61" y="2558682"/>
            <a:ext cx="3530088" cy="23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Субботник\DSC_04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63" y="2558682"/>
            <a:ext cx="2680278" cy="40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83152EE-0A2D-420B-84AD-BE1A8CEFE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1243584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285BCB-F470-4EC5-AA8C-0ABF3DC2D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45" y="4626819"/>
            <a:ext cx="3455148" cy="25680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E8AC50-EA16-4274-A1F8-7BC14151D7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79" y="4280047"/>
            <a:ext cx="2604621" cy="257795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BFCC54-96D9-4B9D-A075-54681AF1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747" y="63499"/>
            <a:ext cx="9003853" cy="2244271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Gabriola" panose="04040605051002020D02" pitchFamily="82" charset="0"/>
              </a:rPr>
              <a:t>Наша </a:t>
            </a:r>
            <a:r>
              <a:rPr lang="ru-RU" sz="6000" smtClean="0">
                <a:solidFill>
                  <a:schemeClr val="bg1"/>
                </a:solidFill>
                <a:latin typeface="Gabriola" panose="04040605051002020D02" pitchFamily="82" charset="0"/>
              </a:rPr>
              <a:t>команда!</a:t>
            </a:r>
          </a:p>
          <a:p>
            <a:endParaRPr lang="ru-RU" sz="6000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A41353-A1DE-48E8-BF16-C4C464CB5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3025588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4CF755B-9161-4479-B2CC-FAFFE4D094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17" y="4597464"/>
            <a:ext cx="3374321" cy="25680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3E3745-EA9A-4E23-A620-7D28C2D259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72" y="2451369"/>
            <a:ext cx="4711327" cy="2357111"/>
          </a:xfrm>
          <a:prstGeom prst="rect">
            <a:avLst/>
          </a:prstGeom>
        </p:spPr>
      </p:pic>
      <p:pic>
        <p:nvPicPr>
          <p:cNvPr id="3074" name="Picture 2" descr="G:\Субботник\DSC_04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48" y="2451370"/>
            <a:ext cx="4698924" cy="21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62AC8EC-FEB5-4978-A603-97DD3846A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12435840" cy="70104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BFCC54-96D9-4B9D-A075-54681AF1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6380" y="0"/>
            <a:ext cx="6375400" cy="2244271"/>
          </a:xfrm>
        </p:spPr>
        <p:txBody>
          <a:bodyPr>
            <a:noAutofit/>
          </a:bodyPr>
          <a:lstStyle/>
          <a:p>
            <a:pPr algn="l"/>
            <a:r>
              <a:rPr lang="ru-RU" sz="4800" dirty="0">
                <a:latin typeface="Haettenschweiler" panose="020B0706040902060204" pitchFamily="34" charset="0"/>
              </a:rPr>
              <a:t>А- активные</a:t>
            </a:r>
          </a:p>
          <a:p>
            <a:pPr algn="l"/>
            <a:r>
              <a:rPr lang="ru-RU" sz="4800" dirty="0">
                <a:latin typeface="Haettenschweiler" panose="020B0706040902060204" pitchFamily="34" charset="0"/>
              </a:rPr>
              <a:t>Д- добрые</a:t>
            </a:r>
            <a:br>
              <a:rPr lang="ru-RU" sz="4800" dirty="0">
                <a:latin typeface="Haettenschweiler" panose="020B0706040902060204" pitchFamily="34" charset="0"/>
              </a:rPr>
            </a:br>
            <a:r>
              <a:rPr lang="ru-RU" sz="4800" dirty="0">
                <a:latin typeface="Haettenschweiler" panose="020B0706040902060204" pitchFamily="34" charset="0"/>
              </a:rPr>
              <a:t>Р- реальные</a:t>
            </a:r>
          </a:p>
          <a:p>
            <a:pPr algn="l"/>
            <a:r>
              <a:rPr lang="ru-RU" sz="4800" dirty="0">
                <a:latin typeface="Haettenschweiler" panose="020B0706040902060204" pitchFamily="34" charset="0"/>
              </a:rPr>
              <a:t>Е- единые</a:t>
            </a:r>
          </a:p>
          <a:p>
            <a:pPr algn="l"/>
            <a:r>
              <a:rPr lang="ru-RU" sz="4800" dirty="0">
                <a:latin typeface="Haettenschweiler" panose="020B0706040902060204" pitchFamily="34" charset="0"/>
              </a:rPr>
              <a:t>Н- неповторимые</a:t>
            </a:r>
          </a:p>
          <a:p>
            <a:pPr algn="l"/>
            <a:r>
              <a:rPr lang="ru-RU" sz="4800" dirty="0">
                <a:latin typeface="Haettenschweiler" panose="020B0706040902060204" pitchFamily="34" charset="0"/>
              </a:rPr>
              <a:t>А- артистичные</a:t>
            </a:r>
          </a:p>
          <a:p>
            <a:pPr algn="l"/>
            <a:r>
              <a:rPr lang="ru-RU" sz="4800" dirty="0">
                <a:latin typeface="Haettenschweiler" panose="020B0706040902060204" pitchFamily="34" charset="0"/>
              </a:rPr>
              <a:t>Л- лучшие</a:t>
            </a:r>
          </a:p>
          <a:p>
            <a:pPr algn="l"/>
            <a:r>
              <a:rPr lang="ru-RU" sz="4800" dirty="0">
                <a:latin typeface="Haettenschweiler" panose="020B0706040902060204" pitchFamily="34" charset="0"/>
              </a:rPr>
              <a:t>И- интересные</a:t>
            </a:r>
          </a:p>
          <a:p>
            <a:pPr algn="l"/>
            <a:r>
              <a:rPr lang="ru-RU" sz="4800" dirty="0">
                <a:latin typeface="Haettenschweiler" panose="020B0706040902060204" pitchFamily="34" charset="0"/>
              </a:rPr>
              <a:t>Н- надежные</a:t>
            </a:r>
          </a:p>
          <a:p>
            <a:endParaRPr lang="ru-RU" sz="6000" dirty="0">
              <a:solidFill>
                <a:schemeClr val="bg1"/>
              </a:solidFill>
              <a:latin typeface="Gabriola" panose="04040605051002020D02" pitchFamily="82" charset="0"/>
              <a:ea typeface="Microsoft JhengHei Light" panose="020B0304030504040204" pitchFamily="34" charset="-12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A41353-A1DE-48E8-BF16-C4C464CB5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302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922880-9C20-4CE7-A4E5-3A9A0FEB2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12435840" cy="70104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BFCC54-96D9-4B9D-A075-54681AF1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748" y="2681514"/>
            <a:ext cx="9405620" cy="2244271"/>
          </a:xfrm>
        </p:spPr>
        <p:txBody>
          <a:bodyPr>
            <a:noAutofit/>
          </a:bodyPr>
          <a:lstStyle/>
          <a:p>
            <a:r>
              <a:rPr lang="ru-RU" sz="6000" i="1" dirty="0">
                <a:latin typeface="Bookman Old Style" panose="02050604050505020204" pitchFamily="18" charset="0"/>
                <a:ea typeface="Microsoft JhengHei Light" panose="020B0304030504040204" pitchFamily="34" charset="-120"/>
              </a:rPr>
              <a:t>Помощь в уборке мусора в городе Орске</a:t>
            </a:r>
          </a:p>
          <a:p>
            <a:endParaRPr lang="ru-RU" sz="3600" i="1" dirty="0">
              <a:latin typeface="Bookman Old Style" panose="02050604050505020204" pitchFamily="18" charset="0"/>
              <a:ea typeface="Microsoft JhengHei Light" panose="020B0304030504040204" pitchFamily="34" charset="-12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A41353-A1DE-48E8-BF16-C4C464CB5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3025588" cy="6858000"/>
          </a:xfrm>
          <a:prstGeom prst="rect">
            <a:avLst/>
          </a:prstGeom>
        </p:spPr>
      </p:pic>
      <p:sp>
        <p:nvSpPr>
          <p:cNvPr id="5" name="Равнобедренный треугольник 4">
            <a:hlinkClick r:id="rId4" action="ppaction://hlinkfile"/>
          </p:cNvPr>
          <p:cNvSpPr/>
          <p:nvPr/>
        </p:nvSpPr>
        <p:spPr>
          <a:xfrm rot="5400000">
            <a:off x="10677244" y="5788856"/>
            <a:ext cx="717453" cy="703384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A0A0917-EEC4-426A-9C59-C4F60E5B7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1264412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E93BBA-2286-4365-A3CC-2627AB815FBA}"/>
              </a:ext>
            </a:extLst>
          </p:cNvPr>
          <p:cNvSpPr txBox="1"/>
          <p:nvPr/>
        </p:nvSpPr>
        <p:spPr>
          <a:xfrm>
            <a:off x="5041900" y="104636"/>
            <a:ext cx="7150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Gabriola" panose="04040605051002020D02" pitchFamily="82" charset="0"/>
              </a:rPr>
              <a:t>Успехи нашей команды!</a:t>
            </a:r>
          </a:p>
          <a:p>
            <a:endParaRPr lang="ru-RU" sz="54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306141-5583-4FC5-B739-3A029B9DD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3025588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3A4FE40-9BFD-4B8B-9AEE-CC1C93090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03344">
            <a:off x="5446043" y="1516911"/>
            <a:ext cx="2613660" cy="36020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2FD15AB-12FE-4742-B490-3BAD97E88D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204">
            <a:off x="5793878" y="2109102"/>
            <a:ext cx="3602038" cy="26136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A2820B4-2DD7-41C2-9CDC-E495DC4232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276">
            <a:off x="6711540" y="2561860"/>
            <a:ext cx="3602038" cy="26009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7885ED7-4327-4EB2-BCE8-8104349161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7216">
            <a:off x="7138807" y="3396460"/>
            <a:ext cx="3602038" cy="26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D28B276-D975-4A47-9AA7-F21FB3EA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12435840" cy="685799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BFCC54-96D9-4B9D-A075-54681AF1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8790" y="-215900"/>
            <a:ext cx="9405620" cy="2244271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Gabriola" panose="04040605051002020D02" pitchFamily="82" charset="0"/>
                <a:ea typeface="Microsoft JhengHei Light" panose="020B0304030504040204" pitchFamily="34" charset="-120"/>
              </a:rPr>
              <a:t>Наши участники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A41353-A1DE-48E8-BF16-C4C464CB5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3025588" cy="6858000"/>
          </a:xfrm>
          <a:prstGeom prst="rect">
            <a:avLst/>
          </a:prstGeom>
        </p:spPr>
      </p:pic>
      <p:pic>
        <p:nvPicPr>
          <p:cNvPr id="1029" name="Picture 5" descr="C:\Users\Ирина\Desktop\Беззубов А.А\1\Новая папка\Георгиевкая ленточка\03 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58" y="3578646"/>
            <a:ext cx="4370142" cy="327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рина\Desktop\Беззубов А.А\1\Новая папка\Георгиевкая ленточка\03 1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59" y="887467"/>
            <a:ext cx="4370141" cy="269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рина\Desktop\Беззубов А.А\1\Новая папка\Георгиевкая ленточка\03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47" y="563365"/>
            <a:ext cx="5040110" cy="6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DE7A37B-C844-4762-B72E-B66B79FC7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12608560" cy="6975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E93BBA-2286-4365-A3CC-2627AB815FBA}"/>
              </a:ext>
            </a:extLst>
          </p:cNvPr>
          <p:cNvSpPr txBox="1"/>
          <p:nvPr/>
        </p:nvSpPr>
        <p:spPr>
          <a:xfrm>
            <a:off x="5358290" y="-112475"/>
            <a:ext cx="715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Gabriola" panose="04040605051002020D02" pitchFamily="82" charset="0"/>
              </a:rPr>
              <a:t>Наши награды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306141-5583-4FC5-B739-3A029B9DD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3025588" cy="69758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A454D6-3B5F-4AAE-B07B-DB0236888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268">
            <a:off x="4766159" y="3679900"/>
            <a:ext cx="3428998" cy="2558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3C837A-3CF9-4BA6-8093-CD893AC973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7333">
            <a:off x="4693996" y="3193373"/>
            <a:ext cx="3428998" cy="25581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C298F3-DE57-4093-9306-62C50B73E2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628">
            <a:off x="5020411" y="2608454"/>
            <a:ext cx="3428999" cy="25476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B8C938D-2BA4-4010-9514-E7EFD0C276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2207">
            <a:off x="5321222" y="2302860"/>
            <a:ext cx="3428999" cy="25152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24C02D-7AF6-4DA4-85FC-FF98D13AE7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2486">
            <a:off x="5661343" y="1955013"/>
            <a:ext cx="3428999" cy="25476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BAD78B7-48BD-4EA4-B808-8904B4D53E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4447">
            <a:off x="6394629" y="1819622"/>
            <a:ext cx="3429000" cy="25298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111FE14-AB13-4EE4-AC9F-EA33D2307F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6723">
            <a:off x="7354156" y="1935882"/>
            <a:ext cx="3429000" cy="25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3074F3D-C8B2-41FF-AD83-BD715BDBE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-1"/>
            <a:ext cx="1260856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E93BBA-2286-4365-A3CC-2627AB815FBA}"/>
              </a:ext>
            </a:extLst>
          </p:cNvPr>
          <p:cNvSpPr txBox="1"/>
          <p:nvPr/>
        </p:nvSpPr>
        <p:spPr>
          <a:xfrm>
            <a:off x="3998184" y="1193581"/>
            <a:ext cx="7150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Gabriola" panose="04040605051002020D02" pitchFamily="82" charset="0"/>
              </a:rPr>
              <a:t>Мы успешные </a:t>
            </a:r>
          </a:p>
          <a:p>
            <a:r>
              <a:rPr lang="ru-RU" sz="5400" dirty="0">
                <a:latin typeface="Gabriola" panose="04040605051002020D02" pitchFamily="82" charset="0"/>
              </a:rPr>
              <a:t>Наша команда принимает участие в различных конкурсах и мероприятиях</a:t>
            </a:r>
          </a:p>
          <a:p>
            <a:endParaRPr lang="ru-RU" sz="5400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r>
              <a:rPr lang="ru-RU" sz="5400" dirty="0">
                <a:latin typeface="Gabriola" panose="04040605051002020D02" pitchFamily="82" charset="0"/>
              </a:rPr>
              <a:t> </a:t>
            </a:r>
            <a:endParaRPr lang="ru-RU" sz="54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306141-5583-4FC5-B739-3A029B9DD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3025588" cy="6858000"/>
          </a:xfrm>
          <a:prstGeom prst="rect">
            <a:avLst/>
          </a:prstGeom>
        </p:spPr>
      </p:pic>
      <p:sp>
        <p:nvSpPr>
          <p:cNvPr id="7" name="Равнобедренный треугольник 6">
            <a:hlinkClick r:id="rId5" action="ppaction://hlinkfile"/>
          </p:cNvPr>
          <p:cNvSpPr/>
          <p:nvPr/>
        </p:nvSpPr>
        <p:spPr>
          <a:xfrm rot="5400000">
            <a:off x="10916395" y="5753688"/>
            <a:ext cx="717453" cy="703384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89</Words>
  <Application>Microsoft Office PowerPoint</Application>
  <PresentationFormat>Произвольный</PresentationFormat>
  <Paragraphs>28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Admin</dc:creator>
  <cp:lastModifiedBy>Ирина</cp:lastModifiedBy>
  <cp:revision>55</cp:revision>
  <dcterms:created xsi:type="dcterms:W3CDTF">2020-11-17T07:30:36Z</dcterms:created>
  <dcterms:modified xsi:type="dcterms:W3CDTF">2023-04-04T11:01:37Z</dcterms:modified>
</cp:coreProperties>
</file>