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94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9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0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23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1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965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8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8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2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0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6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6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8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1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1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7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5C06-63EA-4C04-8ACA-53E5B23C851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5BDE0B-CF41-4E9F-8446-DB5DEA10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4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029" y="3460449"/>
            <a:ext cx="8403145" cy="1646302"/>
          </a:xfrm>
        </p:spPr>
        <p:txBody>
          <a:bodyPr/>
          <a:lstStyle/>
          <a:p>
            <a:r>
              <a:rPr lang="ru-RU" dirty="0" smtClean="0"/>
              <a:t>Шимановская районная общественная молодежная организация «ИСКРА»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6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43" y="190267"/>
            <a:ext cx="9119809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0C226"/>
                </a:solidFill>
              </a:rPr>
              <a:t>Проведение субботников в селах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1" y="1022684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79" y="1022684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3902684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79" y="3902684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66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90" y="126618"/>
            <a:ext cx="9119809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Сопровождение спортивных мероприятий.</a:t>
            </a:r>
            <a:br>
              <a:rPr lang="ru-RU" dirty="0" smtClean="0"/>
            </a:br>
            <a:r>
              <a:rPr lang="ru-RU" sz="2400" dirty="0" smtClean="0"/>
              <a:t>Волонтеры сопровождают все крупные спортивные события округа: фестиваль ВФСК ГТО, Лыжня России и другие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5" y="3853544"/>
            <a:ext cx="4474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60" y="3853544"/>
            <a:ext cx="4474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4" y="1333544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79" y="1333544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059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90" y="511629"/>
            <a:ext cx="9119809" cy="1320800"/>
          </a:xfrm>
        </p:spPr>
        <p:txBody>
          <a:bodyPr/>
          <a:lstStyle/>
          <a:p>
            <a:r>
              <a:rPr lang="ru-RU" dirty="0" smtClean="0"/>
              <a:t>Сопровождение спортивных мероприятий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5" y="1426029"/>
            <a:ext cx="4474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27" y="1426029"/>
            <a:ext cx="4474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6" y="3946029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6" y="4000458"/>
            <a:ext cx="4474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444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89" y="163286"/>
            <a:ext cx="9119809" cy="1320800"/>
          </a:xfrm>
        </p:spPr>
        <p:txBody>
          <a:bodyPr/>
          <a:lstStyle/>
          <a:p>
            <a:pPr algn="ctr"/>
            <a:r>
              <a:rPr lang="ru-RU" dirty="0" smtClean="0"/>
              <a:t>Сопровождение мероприятий в сфере культуры и молодежной политики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3" y="1382485"/>
            <a:ext cx="4474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01" y="3771856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1" y="3973201"/>
            <a:ext cx="4244721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77" y="1400628"/>
            <a:ext cx="447804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38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89" y="326572"/>
            <a:ext cx="9119809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0C226"/>
                </a:solidFill>
              </a:rPr>
              <a:t>Сопровождение мероприятий в сфере культуры и молодежной политики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4" y="1447798"/>
            <a:ext cx="4474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58" y="1447798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1" y="3967798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23" y="3967798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50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284" y="130629"/>
            <a:ext cx="9793740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90C226"/>
                </a:solidFill>
              </a:rPr>
              <a:t>Работа в штабе «Мы </a:t>
            </a:r>
            <a:r>
              <a:rPr lang="en-US" sz="3200" dirty="0" smtClean="0">
                <a:solidFill>
                  <a:srgbClr val="90C226"/>
                </a:solidFill>
              </a:rPr>
              <a:t>V</a:t>
            </a:r>
            <a:r>
              <a:rPr lang="ru-RU" sz="3200" dirty="0" smtClean="0">
                <a:solidFill>
                  <a:srgbClr val="90C226"/>
                </a:solidFill>
              </a:rPr>
              <a:t>месте. Шимановский округ»</a:t>
            </a:r>
            <a:br>
              <a:rPr lang="ru-RU" sz="3200" dirty="0" smtClean="0">
                <a:solidFill>
                  <a:srgbClr val="90C226"/>
                </a:solidFill>
              </a:rPr>
            </a:br>
            <a:r>
              <a:rPr lang="ru-RU" sz="2400" dirty="0" smtClean="0">
                <a:solidFill>
                  <a:srgbClr val="90C226"/>
                </a:solidFill>
              </a:rPr>
              <a:t>Собрано более 500 именных посылок, изготовлено более 20 маскировочных сетей и более 100 браслетов выживания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5" y="1476065"/>
            <a:ext cx="4476021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12816"/>
          <a:stretch/>
        </p:blipFill>
        <p:spPr>
          <a:xfrm>
            <a:off x="4860098" y="1463747"/>
            <a:ext cx="459377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4" y="3996065"/>
            <a:ext cx="4474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8" y="3996065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195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89" y="130629"/>
            <a:ext cx="927037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0C226"/>
                </a:solidFill>
              </a:rPr>
              <a:t>Поздравление ветеранов Великой Отечественной войны 1941-1945 гг.</a:t>
            </a:r>
            <a:br>
              <a:rPr lang="ru-RU" dirty="0" smtClean="0">
                <a:solidFill>
                  <a:srgbClr val="90C226"/>
                </a:solidFill>
              </a:rPr>
            </a:br>
            <a:r>
              <a:rPr lang="ru-RU" sz="2200" dirty="0" smtClean="0">
                <a:solidFill>
                  <a:srgbClr val="90C226"/>
                </a:solidFill>
              </a:rPr>
              <a:t>Ежегодно волонтеры поздравляли ветеранов с Днем Победы, С Днем России, с днем рождения. С 2024 года в округе не осталось ветеранов ВОВ.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0" y="1944723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0" y="3112829"/>
            <a:ext cx="4861899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44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2" y="154172"/>
            <a:ext cx="9119809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0C226"/>
                </a:solidFill>
              </a:rPr>
              <a:t>Работа волонтеров в </a:t>
            </a:r>
            <a:r>
              <a:rPr lang="ru-RU" dirty="0" err="1" smtClean="0">
                <a:solidFill>
                  <a:srgbClr val="90C226"/>
                </a:solidFill>
              </a:rPr>
              <a:t>коронавирус</a:t>
            </a:r>
            <a:r>
              <a:rPr lang="ru-RU" dirty="0" smtClean="0">
                <a:solidFill>
                  <a:srgbClr val="90C226"/>
                </a:solidFill>
              </a:rPr>
              <a:t>.</a:t>
            </a:r>
            <a:br>
              <a:rPr lang="ru-RU" dirty="0" smtClean="0">
                <a:solidFill>
                  <a:srgbClr val="90C226"/>
                </a:solidFill>
              </a:rPr>
            </a:br>
            <a:r>
              <a:rPr lang="ru-RU" sz="2400" dirty="0" smtClean="0">
                <a:solidFill>
                  <a:srgbClr val="90C226"/>
                </a:solidFill>
              </a:rPr>
              <a:t>Роздано более 200 продуктовых наборов.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9" y="1214643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23" y="3498000"/>
            <a:ext cx="2520000" cy="33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41" y="3918000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34" y="1344808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83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2" y="154172"/>
            <a:ext cx="9119809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0C226"/>
                </a:solidFill>
              </a:rPr>
              <a:t>Проведение мастер-классов для учащихся школ округа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7" y="1416414"/>
            <a:ext cx="4474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67" y="1416414"/>
            <a:ext cx="4474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" y="4069357"/>
            <a:ext cx="447483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21" y="3888020"/>
            <a:ext cx="273600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06402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65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Шимановская районная общественная молодежная организация «ИСКРА»</vt:lpstr>
      <vt:lpstr>Сопровождение спортивных мероприятий. Волонтеры сопровождают все крупные спортивные события округа: фестиваль ВФСК ГТО, Лыжня России и другие</vt:lpstr>
      <vt:lpstr>Сопровождение спортивных мероприятий</vt:lpstr>
      <vt:lpstr>Сопровождение мероприятий в сфере культуры и молодежной политики</vt:lpstr>
      <vt:lpstr>Сопровождение мероприятий в сфере культуры и молодежной политики</vt:lpstr>
      <vt:lpstr>Работа в штабе «Мы Vместе. Шимановский округ» Собрано более 500 именных посылок, изготовлено более 20 маскировочных сетей и более 100 браслетов выживания</vt:lpstr>
      <vt:lpstr>Поздравление ветеранов Великой Отечественной войны 1941-1945 гг. Ежегодно волонтеры поздравляли ветеранов с Днем Победы, С Днем России, с днем рождения. С 2024 года в округе не осталось ветеранов ВОВ.</vt:lpstr>
      <vt:lpstr>Работа волонтеров в коронавирус. Роздано более 200 продуктовых наборов.</vt:lpstr>
      <vt:lpstr>Проведение мастер-классов для учащихся школ округа</vt:lpstr>
      <vt:lpstr>Проведение субботников в селах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Шимановская районная общественная молодежная организация «ИСКРА»</dc:title>
  <dc:creator>Елена Александровна Ширкова</dc:creator>
  <cp:lastModifiedBy>Елена Александровна Ширкова</cp:lastModifiedBy>
  <cp:revision>11</cp:revision>
  <dcterms:created xsi:type="dcterms:W3CDTF">2024-10-11T01:08:46Z</dcterms:created>
  <dcterms:modified xsi:type="dcterms:W3CDTF">2024-10-11T02:28:44Z</dcterms:modified>
</cp:coreProperties>
</file>