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76487-94C6-A3F7-05EF-C3490251D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CF93BA-2621-78F0-C109-56C6D4CAE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7C4129-2AFF-FDBE-0B1B-CA9DBD5F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039B-DCDC-4F67-942D-EB2926F2AE0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22984-A4CF-833E-6D8E-C115B78F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BFCC7-83A6-8633-4EE1-7A5A290F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B27-3824-4377-9589-4A46FFDC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4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C6BF2-8E1F-7692-5E92-72AC7557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A997C8-59AF-A80D-95AE-A75A2C1E1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1027C8-4ADF-58F5-36E4-E4EBA08E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039B-DCDC-4F67-942D-EB2926F2AE0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86F0B-DE03-2A8A-2F16-7F8922CC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E0F268-3802-2D8B-334F-686D6D8F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B27-3824-4377-9589-4A46FFDC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96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2D473D-FD2D-1176-8ACE-96204DE51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3BB64-321C-FF17-6D41-433339F64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1CA25-7948-01BB-ECBF-55336770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039B-DCDC-4F67-942D-EB2926F2AE0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A37931-F63A-4554-B54A-0E3CA724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010F9-B10C-77C5-B345-1A8302BF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B27-3824-4377-9589-4A46FFDC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6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2B11C-7B68-A8CD-273B-7B6705FD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F07D26-9612-37FB-92EA-013C85B17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F82021-429F-0B36-9FDF-4BFA015A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039B-DCDC-4F67-942D-EB2926F2AE0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76171-EF07-8489-BED5-9A1DA553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6DE37-2773-170C-479D-0E94D7B3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B27-3824-4377-9589-4A46FFDC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A1F9B-9B82-E9D6-7C11-739AA8D1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AE873D-A275-08E7-0C60-597768585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5F180-F73D-B9AF-0D6D-24CB7A6B6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039B-DCDC-4F67-942D-EB2926F2AE0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7FEC2C-91F0-BC74-D985-DE4B7E63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071BA4-E6A0-85AF-16DF-746223E4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B27-3824-4377-9589-4A46FFDC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1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5A6B0-D20D-B858-F264-2C1EFA24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83D729-CB49-EA30-E388-570C73381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B26999-E83A-4027-4E6F-C609C0AA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B4D466-FDF6-C284-2031-58AA969B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039B-DCDC-4F67-942D-EB2926F2AE0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A330B9-A9CE-E4BC-5A1A-D84D1A83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F635F8-B4AF-75EF-703E-3FBC6F4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B27-3824-4377-9589-4A46FFDC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6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A38A6-A19B-3F9D-4570-1D59671F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3FF126-64CE-FEF4-EB3A-1D36912B2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B9900A-945D-3977-D481-C2A116749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9D6A40-640F-8AA2-5986-137A986D2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FFA0B1-5E79-7777-1250-BD34F965A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A14091-BE39-8D50-AAA5-69016FC4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039B-DCDC-4F67-942D-EB2926F2AE0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76E126-7CF5-28B8-2FCA-00261964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2DD442-4E0C-B8F6-CE36-E769D675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B27-3824-4377-9589-4A46FFDC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2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B51C0-E6AA-E4F4-9811-ED0DC6CB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2A4F3D-D564-4F79-14B4-959C2960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039B-DCDC-4F67-942D-EB2926F2AE0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AEF0AE-5315-E24E-0AC4-A613B896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467F7-310E-D923-1A06-73495592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B27-3824-4377-9589-4A46FFDC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9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A5306D-1AB9-021C-331B-41F12700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039B-DCDC-4F67-942D-EB2926F2AE0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8D7912-2C22-3F84-149A-4F3C701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943BD7-6F0E-E305-8AE8-6369C828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B27-3824-4377-9589-4A46FFDC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2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CB156-6B08-07D0-81DE-E733EBF4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6DB79-B0C8-98C6-6975-DF620ADB8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5A2CF9-9019-FB53-D8A1-E89678499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1B577-B7D1-17C3-E664-369B41A9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039B-DCDC-4F67-942D-EB2926F2AE0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B514E-03AB-4642-E397-4157206A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064339-58E8-D15F-4D1D-6B5EAD89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B27-3824-4377-9589-4A46FFDC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2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A8A47-3F8C-F787-A2B4-ECAA6A21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563CE-C2C2-89AF-8407-92803C469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1774C-F6DB-EB59-600E-80929CDF3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4575E-2B09-CA77-9984-DA8C56D7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039B-DCDC-4F67-942D-EB2926F2AE0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E6DCA4-D636-6F71-031E-64B183E4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E79269-3951-9602-AC90-7315C5C2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B27-3824-4377-9589-4A46FFDC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1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6BBCD-95CF-9ACF-B47A-50DDAF16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12F5A-F22F-10F8-0429-0AD904FB7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26774-CA0D-E0D7-CF0D-0EC9FE73A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6039B-DCDC-4F67-942D-EB2926F2AE0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88C49E-A5DA-EA10-2CB4-F4B6485FD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11695-5498-B8C1-F2B7-BDFDD50F2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24B27-3824-4377-9589-4A46FFDC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1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1A02EC-0880-E729-C21A-F19C04D7C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66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DB4E53-717E-ADB7-C544-47BAB0AD6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2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78D259-27A8-BD3D-C56A-1F5DEAD97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3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5B802C-F870-203F-52CE-DDD4FF5C1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9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9879E5-70BA-AB07-2DA1-E8C54E893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0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EA19E5-B7E0-48D0-BFFA-38A0B47F6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6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1A2A71-7024-2EC7-F061-FE47C3A2F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9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993264-3BC2-08B8-F9BC-41BDE6704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7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D2C26C-8F96-9CED-934C-1268F0BB4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7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A0135B-4098-8360-FB66-6FC8226A1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0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758FDB-A003-C09E-FE79-F9D849305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66AE4B-89BE-5097-F0F3-EA94CDBFB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9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65B8B7-94F0-8BF4-CA3F-76337E6EC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3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78D5A8-2588-406C-8A20-FF19C8700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46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Чуб</dc:creator>
  <cp:lastModifiedBy>Александра Чуб</cp:lastModifiedBy>
  <cp:revision>2</cp:revision>
  <dcterms:created xsi:type="dcterms:W3CDTF">2024-02-08T08:18:39Z</dcterms:created>
  <dcterms:modified xsi:type="dcterms:W3CDTF">2024-02-08T09:55:14Z</dcterms:modified>
</cp:coreProperties>
</file>