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4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C3147EE-A128-413D-8092-2BC6B581FB6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1D62734-F66F-4585-BD69-698C5CFBC97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433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47EE-A128-413D-8092-2BC6B581FB6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62734-F66F-4585-BD69-698C5CFBC9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955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47EE-A128-413D-8092-2BC6B581FB6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62734-F66F-4585-BD69-698C5CFBC97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474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47EE-A128-413D-8092-2BC6B581FB6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62734-F66F-4585-BD69-698C5CFBC97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068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47EE-A128-413D-8092-2BC6B581FB6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62734-F66F-4585-BD69-698C5CFBC9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822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47EE-A128-413D-8092-2BC6B581FB6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62734-F66F-4585-BD69-698C5CFBC973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444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47EE-A128-413D-8092-2BC6B581FB6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62734-F66F-4585-BD69-698C5CFBC97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066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47EE-A128-413D-8092-2BC6B581FB6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62734-F66F-4585-BD69-698C5CFBC973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810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47EE-A128-413D-8092-2BC6B581FB6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62734-F66F-4585-BD69-698C5CFBC973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84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47EE-A128-413D-8092-2BC6B581FB6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62734-F66F-4585-BD69-698C5CFBC9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561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47EE-A128-413D-8092-2BC6B581FB6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62734-F66F-4585-BD69-698C5CFBC97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64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47EE-A128-413D-8092-2BC6B581FB6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62734-F66F-4585-BD69-698C5CFBC9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987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47EE-A128-413D-8092-2BC6B581FB6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62734-F66F-4585-BD69-698C5CFBC973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075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47EE-A128-413D-8092-2BC6B581FB6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62734-F66F-4585-BD69-698C5CFBC973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95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47EE-A128-413D-8092-2BC6B581FB6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62734-F66F-4585-BD69-698C5CFBC9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948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47EE-A128-413D-8092-2BC6B581FB6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62734-F66F-4585-BD69-698C5CFBC97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806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47EE-A128-413D-8092-2BC6B581FB6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62734-F66F-4585-BD69-698C5CFBC9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73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C3147EE-A128-413D-8092-2BC6B581FB6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1D62734-F66F-4585-BD69-698C5CFBC9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956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91" y="132762"/>
            <a:ext cx="9411284" cy="650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10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0"/>
          <a:stretch/>
        </p:blipFill>
        <p:spPr>
          <a:xfrm>
            <a:off x="7599417" y="1025418"/>
            <a:ext cx="4098974" cy="4850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9" y="1634065"/>
            <a:ext cx="7063856" cy="385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92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874" y="1459133"/>
            <a:ext cx="6000815" cy="45006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40" y="982132"/>
            <a:ext cx="5300591" cy="397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40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03440"/>
            <a:ext cx="5898444" cy="331787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" t="32416" r="-154" b="3282"/>
          <a:stretch/>
        </p:blipFill>
        <p:spPr>
          <a:xfrm>
            <a:off x="220698" y="194341"/>
            <a:ext cx="7838525" cy="378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6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150" y="447560"/>
            <a:ext cx="11718387" cy="1303867"/>
          </a:xfrm>
        </p:spPr>
        <p:txBody>
          <a:bodyPr>
            <a:noAutofit/>
          </a:bodyPr>
          <a:lstStyle/>
          <a:p>
            <a:r>
              <a:rPr lang="ru-RU" sz="2800" dirty="0" smtClean="0"/>
              <a:t>Экологические акции «Батарейки, сдавайтесь!», «Сбор макулатуры», «Добрые крышечки», «Помоги зимующим птицам», «Сад памяти», «Чистый берег», «Ежегодный субботник»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69" y="1518608"/>
            <a:ext cx="3093001" cy="4124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72" y="1518608"/>
            <a:ext cx="3064160" cy="4100735"/>
          </a:xfrm>
          <a:prstGeom prst="rect">
            <a:avLst/>
          </a:prstGeom>
        </p:spPr>
      </p:pic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9"/>
          <a:stretch/>
        </p:blipFill>
        <p:spPr>
          <a:xfrm>
            <a:off x="4246893" y="2124222"/>
            <a:ext cx="3702899" cy="390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31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217" y="216154"/>
            <a:ext cx="4467899" cy="597934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5" y="553778"/>
            <a:ext cx="6801912" cy="510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68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5" y="683331"/>
            <a:ext cx="7120350" cy="532357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3"/>
          <a:stretch/>
        </p:blipFill>
        <p:spPr>
          <a:xfrm>
            <a:off x="6656802" y="604910"/>
            <a:ext cx="5124450" cy="585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50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0" y="1347979"/>
            <a:ext cx="6479740" cy="484180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9" y="605283"/>
            <a:ext cx="5765994" cy="430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19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18234"/>
            <a:ext cx="5269646" cy="52696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3"/>
          <a:stretch/>
        </p:blipFill>
        <p:spPr>
          <a:xfrm>
            <a:off x="1098454" y="450166"/>
            <a:ext cx="4800598" cy="606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57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Волонтеры районных, городских и краевых мероприятий , форумов, слетов. Волонтеры исторических военных фестивалей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313" y="2631231"/>
            <a:ext cx="4945737" cy="370930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8" t="22974" r="15769" b="513"/>
          <a:stretch/>
        </p:blipFill>
        <p:spPr>
          <a:xfrm>
            <a:off x="2623625" y="2911302"/>
            <a:ext cx="5445596" cy="31491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" t="16615" r="-1459" b="15385"/>
          <a:stretch/>
        </p:blipFill>
        <p:spPr>
          <a:xfrm>
            <a:off x="636197" y="2631231"/>
            <a:ext cx="3007335" cy="363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85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МЫ ГОТОВЫ ПОМОГАТЬ КАЖДОМУ!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Обучающиеся МБОУ СОШ с. Таежное;</a:t>
            </a:r>
          </a:p>
          <a:p>
            <a:r>
              <a:rPr lang="ru-RU" sz="2800" dirty="0" smtClean="0"/>
              <a:t>Волонтеры;</a:t>
            </a:r>
          </a:p>
          <a:p>
            <a:r>
              <a:rPr lang="ru-RU" sz="2800" dirty="0" smtClean="0"/>
              <a:t>Юнармейцы отряда «СЫНЫ ОТЕЧЕСТВА»;</a:t>
            </a:r>
          </a:p>
          <a:p>
            <a:r>
              <a:rPr lang="ru-RU" sz="2800" dirty="0" smtClean="0"/>
              <a:t>Поисковый отряд «Память поколений;</a:t>
            </a:r>
          </a:p>
          <a:p>
            <a:r>
              <a:rPr lang="ru-RU" sz="2800" dirty="0" smtClean="0"/>
              <a:t>Педагоги;</a:t>
            </a:r>
          </a:p>
          <a:p>
            <a:r>
              <a:rPr lang="ru-RU" sz="2800" dirty="0" smtClean="0"/>
              <a:t>Родители  - являемся активными участниками акций: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92303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2694" y="366055"/>
            <a:ext cx="10746543" cy="13038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Патриотические акции «Ветеран живет рядом»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445" y="1930500"/>
            <a:ext cx="2977217" cy="39696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2" y="1669922"/>
            <a:ext cx="4970584" cy="37279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440" y="1828800"/>
            <a:ext cx="3129768" cy="41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06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725" y="166206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«Дорога к обелиску», «Нет забытых могил»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4" y="1153550"/>
            <a:ext cx="3465928" cy="46212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009" y="1153550"/>
            <a:ext cx="4764258" cy="357319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11" y="2457417"/>
            <a:ext cx="4707989" cy="3530992"/>
          </a:xfrm>
        </p:spPr>
      </p:pic>
    </p:spTree>
    <p:extLst>
      <p:ext uri="{BB962C8B-B14F-4D97-AF65-F5344CB8AC3E}">
        <p14:creationId xmlns:p14="http://schemas.microsoft.com/office/powerpoint/2010/main" val="2452879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050" y="283454"/>
            <a:ext cx="4547602" cy="34022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67" y="636563"/>
            <a:ext cx="5101883" cy="38264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625" y="3354232"/>
            <a:ext cx="4758398" cy="31722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21" y="3371816"/>
            <a:ext cx="4229688" cy="317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35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«Посылка солдату», «Письмо солдату»</a:t>
            </a:r>
            <a:br>
              <a:rPr lang="ru-RU" dirty="0" smtClean="0"/>
            </a:br>
            <a:r>
              <a:rPr lang="ru-RU" dirty="0" smtClean="0"/>
              <a:t>«Оберег солдату»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376" y="2219568"/>
            <a:ext cx="3876944" cy="38769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4" r="12133"/>
          <a:stretch/>
        </p:blipFill>
        <p:spPr>
          <a:xfrm>
            <a:off x="914400" y="2578942"/>
            <a:ext cx="6724357" cy="315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7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642" y="584857"/>
            <a:ext cx="7788510" cy="43810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3" y="2954272"/>
            <a:ext cx="4492215" cy="337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49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843" y="982132"/>
            <a:ext cx="11127545" cy="13038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Участники акции </a:t>
            </a:r>
            <a:r>
              <a:rPr lang="en-US" dirty="0" smtClean="0"/>
              <a:t>#</a:t>
            </a:r>
            <a:r>
              <a:rPr lang="ru-RU" dirty="0" err="1" smtClean="0"/>
              <a:t>МыВместе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 smtClean="0"/>
              <a:t>помощь семьям участников СВО, сбор гуманитарной помощи, плетений </a:t>
            </a:r>
            <a:r>
              <a:rPr lang="ru-RU" dirty="0" err="1" smtClean="0"/>
              <a:t>мас.сетей</a:t>
            </a:r>
            <a:r>
              <a:rPr lang="ru-RU" dirty="0" smtClean="0"/>
              <a:t>, изготовление окопных свечей, «сухих душей»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49" y="2982958"/>
            <a:ext cx="4888117" cy="36570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87" y="2961813"/>
            <a:ext cx="4914480" cy="367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61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671" y="982132"/>
            <a:ext cx="5335730" cy="399191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99" y="703384"/>
            <a:ext cx="5605975" cy="560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857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53</TotalTime>
  <Words>113</Words>
  <Application>Microsoft Office PowerPoint</Application>
  <PresentationFormat>Широкоэкранный</PresentationFormat>
  <Paragraphs>13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Garamond</vt:lpstr>
      <vt:lpstr>Натуральные материалы</vt:lpstr>
      <vt:lpstr>Презентация PowerPoint</vt:lpstr>
      <vt:lpstr>МЫ ГОТОВЫ ПОМОГАТЬ КАЖДОМУ!</vt:lpstr>
      <vt:lpstr>Патриотические акции «Ветеран живет рядом»</vt:lpstr>
      <vt:lpstr>«Дорога к обелиску», «Нет забытых могил»</vt:lpstr>
      <vt:lpstr>Презентация PowerPoint</vt:lpstr>
      <vt:lpstr>«Посылка солдату», «Письмо солдату» «Оберег солдату» </vt:lpstr>
      <vt:lpstr>Презентация PowerPoint</vt:lpstr>
      <vt:lpstr>Участники акции #МыВместе: помощь семьям участников СВО, сбор гуманитарной помощи, плетений мас.сетей, изготовление окопных свечей, «сухих душей»</vt:lpstr>
      <vt:lpstr>Презентация PowerPoint</vt:lpstr>
      <vt:lpstr>Презентация PowerPoint</vt:lpstr>
      <vt:lpstr>Презентация PowerPoint</vt:lpstr>
      <vt:lpstr>Презентация PowerPoint</vt:lpstr>
      <vt:lpstr>Экологические акции «Батарейки, сдавайтесь!», «Сбор макулатуры», «Добрые крышечки», «Помоги зимующим птицам», «Сад памяти», «Чистый берег», «Ежегодный субботник»</vt:lpstr>
      <vt:lpstr>Презентация PowerPoint</vt:lpstr>
      <vt:lpstr>Презентация PowerPoint</vt:lpstr>
      <vt:lpstr>Презентация PowerPoint</vt:lpstr>
      <vt:lpstr>Презентация PowerPoint</vt:lpstr>
      <vt:lpstr>Волонтеры районных, городских и краевых мероприятий , форумов, слетов. Волонтеры исторических военных фестивалей</vt:lpstr>
    </vt:vector>
  </TitlesOfParts>
  <Company>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taezk</dc:creator>
  <cp:lastModifiedBy>taezk</cp:lastModifiedBy>
  <cp:revision>7</cp:revision>
  <dcterms:created xsi:type="dcterms:W3CDTF">2024-11-21T08:33:08Z</dcterms:created>
  <dcterms:modified xsi:type="dcterms:W3CDTF">2024-11-21T09:27:12Z</dcterms:modified>
</cp:coreProperties>
</file>