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7" r:id="rId4"/>
    <p:sldId id="271" r:id="rId5"/>
    <p:sldId id="258" r:id="rId6"/>
    <p:sldId id="259" r:id="rId7"/>
    <p:sldId id="260" r:id="rId8"/>
    <p:sldId id="263" r:id="rId9"/>
    <p:sldId id="264" r:id="rId10"/>
    <p:sldId id="270" r:id="rId11"/>
    <p:sldId id="266" r:id="rId12"/>
    <p:sldId id="268" r:id="rId13"/>
    <p:sldId id="269" r:id="rId14"/>
    <p:sldId id="26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312" autoAdjust="0"/>
  </p:normalViewPr>
  <p:slideViewPr>
    <p:cSldViewPr>
      <p:cViewPr varScale="1">
        <p:scale>
          <a:sx n="71" d="100"/>
          <a:sy n="71" d="100"/>
        </p:scale>
        <p:origin x="-13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642918"/>
            <a:ext cx="7772400" cy="1470025"/>
          </a:xfrm>
        </p:spPr>
        <p:txBody>
          <a:bodyPr/>
          <a:lstStyle/>
          <a:p>
            <a:r>
              <a:rPr lang="ru-RU" dirty="0" smtClean="0"/>
              <a:t>Мы вместе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2066" y="2857496"/>
            <a:ext cx="3565586" cy="3143272"/>
          </a:xfrm>
        </p:spPr>
        <p:txBody>
          <a:bodyPr/>
          <a:lstStyle/>
          <a:p>
            <a:pPr algn="l"/>
            <a:r>
              <a:rPr lang="ru-RU" dirty="0" smtClean="0"/>
              <a:t>Проект создан волонтером отряда «Вместе мы – сила»</a:t>
            </a:r>
          </a:p>
          <a:p>
            <a:pPr algn="l"/>
            <a:r>
              <a:rPr lang="ru-RU" dirty="0" smtClean="0"/>
              <a:t>Ивановой Марией</a:t>
            </a:r>
          </a:p>
          <a:p>
            <a:pPr algn="l"/>
            <a:r>
              <a:rPr lang="ru-RU" dirty="0" smtClean="0"/>
              <a:t>Руководитель – </a:t>
            </a:r>
            <a:r>
              <a:rPr lang="ru-RU" dirty="0" err="1" smtClean="0"/>
              <a:t>Данкина</a:t>
            </a:r>
            <a:r>
              <a:rPr lang="ru-RU" dirty="0" smtClean="0"/>
              <a:t> Елена Васильевна </a:t>
            </a:r>
            <a:endParaRPr lang="ru-RU" dirty="0"/>
          </a:p>
        </p:txBody>
      </p:sp>
      <p:sp>
        <p:nvSpPr>
          <p:cNvPr id="10242" name="AutoShape 2" descr="https://s.pfst.net/2016.09/519064667567fd5308077802b84379032444d9b4acd5_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3" name="Picture 3" descr="D:\Персональная папка\Рабочий стол\519064667567fd5308077802b84379032444d9b4acd5_b.jpg"/>
          <p:cNvPicPr>
            <a:picLocks noChangeAspect="1" noChangeArrowheads="1"/>
          </p:cNvPicPr>
          <p:nvPr/>
        </p:nvPicPr>
        <p:blipFill>
          <a:blip r:embed="rId2" cstate="print"/>
          <a:srcRect t="16667"/>
          <a:stretch>
            <a:fillRect/>
          </a:stretch>
        </p:blipFill>
        <p:spPr bwMode="auto">
          <a:xfrm>
            <a:off x="1071538" y="3571876"/>
            <a:ext cx="3429024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Акция «Равный равному»</a:t>
            </a:r>
            <a:endParaRPr lang="ru-RU" dirty="0"/>
          </a:p>
        </p:txBody>
      </p:sp>
      <p:pic>
        <p:nvPicPr>
          <p:cNvPr id="5" name="Picture 4" descr="IMG_56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381000"/>
            <a:ext cx="7572428" cy="490538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Инклюзивный фестиваль добра «Талант не имеет границ»</a:t>
            </a:r>
            <a:endParaRPr lang="ru-RU" dirty="0"/>
          </a:p>
        </p:txBody>
      </p:sp>
      <p:pic>
        <p:nvPicPr>
          <p:cNvPr id="3" name="Рисунок 2" descr="3jwFYT1PUv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642918"/>
            <a:ext cx="6286512" cy="419100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Инклюзивный фестиваль добра «Талант не имеет границ»</a:t>
            </a:r>
            <a:endParaRPr lang="ru-RU" dirty="0"/>
          </a:p>
        </p:txBody>
      </p:sp>
      <p:pic>
        <p:nvPicPr>
          <p:cNvPr id="5" name="Рисунок 4" descr="IssilMUdLO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40" y="714356"/>
            <a:ext cx="6072266" cy="397671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Инклюзивный фестиваль добра «Талант не имеет границ»</a:t>
            </a:r>
            <a:endParaRPr lang="ru-RU" dirty="0"/>
          </a:p>
        </p:txBody>
      </p:sp>
      <p:pic>
        <p:nvPicPr>
          <p:cNvPr id="5" name="Picture 4" descr="vTSlkpSt8q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642919"/>
            <a:ext cx="4143404" cy="2857520"/>
          </a:xfrm>
          <a:prstGeom prst="rect">
            <a:avLst/>
          </a:prstGeom>
        </p:spPr>
      </p:pic>
      <p:pic>
        <p:nvPicPr>
          <p:cNvPr id="6" name="Picture 5" descr="ZchcM6NSlF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11168" y="2071678"/>
            <a:ext cx="4047046" cy="300039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183880" cy="1051560"/>
          </a:xfrm>
        </p:spPr>
        <p:txBody>
          <a:bodyPr/>
          <a:lstStyle/>
          <a:p>
            <a:r>
              <a:rPr lang="ru-RU" dirty="0" err="1" smtClean="0"/>
              <a:t>Счастье-быть</a:t>
            </a:r>
            <a:r>
              <a:rPr lang="ru-RU" dirty="0" smtClean="0"/>
              <a:t> вместе!</a:t>
            </a:r>
            <a:endParaRPr lang="ru-RU" dirty="0"/>
          </a:p>
        </p:txBody>
      </p:sp>
      <p:pic>
        <p:nvPicPr>
          <p:cNvPr id="2050" name="Picture 2" descr="G:\Настя\фото танцуй добро\IMG_33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571612"/>
            <a:ext cx="6096042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0"/>
            <a:ext cx="8183880" cy="1051560"/>
          </a:xfrm>
        </p:spPr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71546"/>
            <a:ext cx="8183880" cy="418795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/>
              <a:t> 	</a:t>
            </a:r>
            <a:r>
              <a:rPr lang="ru-RU" sz="1800" dirty="0" smtClean="0"/>
              <a:t>В </a:t>
            </a:r>
            <a:r>
              <a:rPr lang="ru-RU" sz="1800" dirty="0" err="1" smtClean="0"/>
              <a:t>Куженерском</a:t>
            </a:r>
            <a:r>
              <a:rPr lang="ru-RU" sz="1800" dirty="0" smtClean="0"/>
              <a:t> районе 48 детей инвалидов. В нашем поселке Куженер  32 ребенка ОВЗ в возрасте от 1 до 18 лет.  7 детей  с ОВЗ не посещают общеобразовательные организации, свое время проводят в основном дома, не посещают кружки,  из них-2 </a:t>
            </a:r>
            <a:r>
              <a:rPr lang="ru-RU" sz="1800" dirty="0" err="1" smtClean="0"/>
              <a:t>колясочника.Дети</a:t>
            </a:r>
            <a:r>
              <a:rPr lang="ru-RU" sz="1800" dirty="0" smtClean="0"/>
              <a:t> с инвалидностью одна из наименее социально защищенных групп населения. 	Многие из них ведут замкнутый, ограниченный образ жизни, испытывают состояние тревоги, неуверенности, неадекватно воспринимают значимость собственной личности,  поэтому нужно, чтобы рядом с ними оказались люди, способные помочь преодолеть возникающие трудности и проблемы. </a:t>
            </a:r>
          </a:p>
          <a:p>
            <a:pPr>
              <a:buNone/>
            </a:pPr>
            <a:r>
              <a:rPr lang="ru-RU" sz="1800" dirty="0" smtClean="0"/>
              <a:t>		А общение с  нами, волонтерами, может быть поможет решению этих  проблем, расширит круг общения, увеличит свободу передвижения инвалидов-колясочников.</a:t>
            </a:r>
            <a:endParaRPr lang="ru-RU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183880" cy="1051560"/>
          </a:xfrm>
        </p:spPr>
        <p:txBody>
          <a:bodyPr/>
          <a:lstStyle/>
          <a:p>
            <a:r>
              <a:rPr lang="ru-RU" dirty="0" smtClean="0"/>
              <a:t>Цель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785926"/>
            <a:ext cx="8183880" cy="4187952"/>
          </a:xfrm>
        </p:spPr>
        <p:txBody>
          <a:bodyPr/>
          <a:lstStyle/>
          <a:p>
            <a:r>
              <a:rPr lang="ru-RU" dirty="0" smtClean="0"/>
              <a:t>помощь  детям с ограниченными возможностями здоровья в активной социальной адаптации  через проведение совместных дел со здоровыми детьми.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183880" cy="1051560"/>
          </a:xfrm>
        </p:spPr>
        <p:txBody>
          <a:bodyPr/>
          <a:lstStyle/>
          <a:p>
            <a:r>
              <a:rPr lang="ru-RU" dirty="0" smtClean="0"/>
              <a:t>Задачи</a:t>
            </a:r>
            <a:r>
              <a:rPr lang="ru-RU" dirty="0" smtClean="0"/>
              <a:t> </a:t>
            </a:r>
            <a:r>
              <a:rPr lang="ru-RU" dirty="0" smtClean="0"/>
              <a:t>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428736"/>
            <a:ext cx="8183880" cy="454514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sz="2400" dirty="0" smtClean="0"/>
              <a:t>- сформировать команду единомышленников для реализации проекта.</a:t>
            </a:r>
          </a:p>
          <a:p>
            <a:r>
              <a:rPr lang="ru-RU" sz="2400" dirty="0" smtClean="0"/>
              <a:t> - найти социальных партнеров для совместной деятельности для реализации проекта.</a:t>
            </a:r>
          </a:p>
          <a:p>
            <a:r>
              <a:rPr lang="ru-RU" sz="2400" dirty="0" smtClean="0"/>
              <a:t> - расширить сферы общения детей с ОВЗ, проживающих в нашем поселке, районе.</a:t>
            </a:r>
          </a:p>
          <a:p>
            <a:r>
              <a:rPr lang="ru-RU" sz="2400" dirty="0" smtClean="0"/>
              <a:t> - провести детям с ОВЗ творческие мастерские, театрализованные представления, мастер - классы, концерты.</a:t>
            </a:r>
          </a:p>
          <a:p>
            <a:r>
              <a:rPr lang="ru-RU" sz="2400" dirty="0" smtClean="0"/>
              <a:t>- организовать </a:t>
            </a:r>
            <a:r>
              <a:rPr lang="ru-RU" sz="2400" dirty="0" err="1" smtClean="0"/>
              <a:t>детско</a:t>
            </a:r>
            <a:r>
              <a:rPr lang="ru-RU" sz="2400" dirty="0" smtClean="0"/>
              <a:t> - родительское клубное объединение "Мы вместе"</a:t>
            </a:r>
          </a:p>
          <a:p>
            <a:r>
              <a:rPr lang="ru-RU" sz="2400" dirty="0" smtClean="0"/>
              <a:t> - организация и проведение районного семейного фестиваля добра "Мы вместе"</a:t>
            </a:r>
            <a:endParaRPr lang="ru-R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183880" cy="1051560"/>
          </a:xfrm>
        </p:spPr>
        <p:txBody>
          <a:bodyPr/>
          <a:lstStyle/>
          <a:p>
            <a:r>
              <a:rPr lang="ru-RU" dirty="0" smtClean="0"/>
              <a:t>Ожидаемый результат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00174"/>
            <a:ext cx="8183880" cy="4187952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857224" y="3310229"/>
            <a:ext cx="757242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4348" y="1428736"/>
            <a:ext cx="842965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 1)Организовать </a:t>
            </a:r>
            <a:r>
              <a:rPr lang="ru-RU" sz="1600" dirty="0" err="1" smtClean="0"/>
              <a:t>детско</a:t>
            </a:r>
            <a:r>
              <a:rPr lang="ru-RU" sz="1600" dirty="0" smtClean="0"/>
              <a:t> - родительское клубное объединение "Мы вместе"</a:t>
            </a:r>
          </a:p>
          <a:p>
            <a:pPr>
              <a:buNone/>
            </a:pPr>
            <a:r>
              <a:rPr lang="ru-RU" sz="1600" dirty="0" smtClean="0"/>
              <a:t>    Клуб организован с целью создания условий для полноценной жизни ребенка в семейной среде, творческого развития и социально-психологической реабилитации ,организации кружковой работы и семейного досуга. С родителями будут проводить беседы, индивидуальные консультации, тренинги специалисты служб  социальной защиты, врачи, психолог на актуальные темы.</a:t>
            </a:r>
          </a:p>
          <a:p>
            <a:r>
              <a:rPr lang="ru-RU" sz="1600" dirty="0" smtClean="0"/>
              <a:t>Волонтерами проводятся массовые мероприятия, посвященные праздничным датам и дням рождений, дети занимаются изготовлением поделок в виде аппликаций, рисунков, объемных поделок, делают родителям подарки.</a:t>
            </a:r>
          </a:p>
          <a:p>
            <a:r>
              <a:rPr lang="ru-RU" sz="1600" dirty="0" smtClean="0"/>
              <a:t>2)Организовать совместную поездку детей инвалидов вместе с родителями в столицу нашей республики. </a:t>
            </a:r>
          </a:p>
          <a:p>
            <a:r>
              <a:rPr lang="ru-RU" sz="1600" dirty="0" smtClean="0"/>
              <a:t>3)Провести семейный  фестиваль добра "Мы вместе" на день семьи, любви и верности 8  июля 2021 года на стадионе п. Куженер для семей с детьми ОВЗ с концертной программой, творческими, спортивными, игровыми площадками. На данный фестиваль приедут дети с ОВЗ со всего района.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642918"/>
            <a:ext cx="8183880" cy="257176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3200" dirty="0" smtClean="0"/>
              <a:t>                     </a:t>
            </a:r>
            <a:r>
              <a:rPr lang="ru-RU" sz="3200" dirty="0" smtClean="0">
                <a:solidFill>
                  <a:srgbClr val="FFC000"/>
                </a:solidFill>
              </a:rPr>
              <a:t>Результаты проекта</a:t>
            </a:r>
          </a:p>
          <a:p>
            <a:r>
              <a:rPr lang="ru-RU" sz="1800" dirty="0" smtClean="0"/>
              <a:t>Проведено 2 благотворительных концерта: «Дети детям» (собрано 11 000 рублей), «Подари надежду» (собрано 20 000 рублей).</a:t>
            </a:r>
          </a:p>
          <a:p>
            <a:r>
              <a:rPr lang="ru-RU" sz="1800" dirty="0" smtClean="0"/>
              <a:t> Проводятся ежегодные акции «С днем рождения!», «С Новым годом!», «Рождественский ангел», «Подари надежду» </a:t>
            </a:r>
          </a:p>
          <a:p>
            <a:r>
              <a:rPr lang="ru-RU" sz="1800" dirty="0" smtClean="0"/>
              <a:t>Провели инклюзивный фестиваль добра «Талант не имеет границ».(собрано 5 000 рублей, спонсоры преподнесли подарки детям с ОВЗ)</a:t>
            </a:r>
            <a:endParaRPr lang="ru-RU" sz="1800" dirty="0"/>
          </a:p>
        </p:txBody>
      </p:sp>
      <p:pic>
        <p:nvPicPr>
          <p:cNvPr id="6145" name="Picture 1" descr="G:\волонтеры\концерт и НГ\DSC099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071942"/>
            <a:ext cx="3048022" cy="2286016"/>
          </a:xfrm>
          <a:prstGeom prst="rect">
            <a:avLst/>
          </a:prstGeom>
          <a:noFill/>
        </p:spPr>
      </p:pic>
      <p:pic>
        <p:nvPicPr>
          <p:cNvPr id="6146" name="Picture 2" descr="G:\волонтеры\концерт и НГ\DSC099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5" y="3714752"/>
            <a:ext cx="3429025" cy="2571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G:\волонтеры\концерт и НГ\DSC0996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00042"/>
            <a:ext cx="328614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G:\волонтеры\DSCN163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57166"/>
            <a:ext cx="278608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D:\фото танцуй добро\67A0yEeDP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3071810"/>
            <a:ext cx="3562344" cy="2671758"/>
          </a:xfrm>
          <a:prstGeom prst="rect">
            <a:avLst/>
          </a:prstGeom>
          <a:noFill/>
        </p:spPr>
      </p:pic>
      <p:pic>
        <p:nvPicPr>
          <p:cNvPr id="7" name="Picture 2" descr="C:\Users\User\Desktop\фото танцуй добро\SAM_2417.JPG"/>
          <p:cNvPicPr>
            <a:picLocks noChangeAspect="1" noChangeArrowheads="1"/>
          </p:cNvPicPr>
          <p:nvPr/>
        </p:nvPicPr>
        <p:blipFill>
          <a:blip r:embed="rId5" cstate="print"/>
          <a:srcRect l="11111"/>
          <a:stretch>
            <a:fillRect/>
          </a:stretch>
        </p:blipFill>
        <p:spPr bwMode="auto">
          <a:xfrm>
            <a:off x="714348" y="3429000"/>
            <a:ext cx="3238523" cy="242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Акция «С днем рождения!»</a:t>
            </a:r>
            <a:endParaRPr lang="ru-RU" dirty="0"/>
          </a:p>
        </p:txBody>
      </p:sp>
      <p:pic>
        <p:nvPicPr>
          <p:cNvPr id="1026" name="Picture 2" descr="D:\_\день рождение у ямбаршевой\IMG_84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714356"/>
            <a:ext cx="3929090" cy="2619393"/>
          </a:xfrm>
          <a:prstGeom prst="rect">
            <a:avLst/>
          </a:prstGeom>
          <a:noFill/>
        </p:spPr>
      </p:pic>
      <p:pic>
        <p:nvPicPr>
          <p:cNvPr id="1027" name="Picture 3" descr="D:\_\День рождение Вероники\P112008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2000240"/>
            <a:ext cx="4483377" cy="33625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Акция «Равный равному»</a:t>
            </a:r>
            <a:endParaRPr lang="ru-RU" dirty="0"/>
          </a:p>
        </p:txBody>
      </p:sp>
      <p:pic>
        <p:nvPicPr>
          <p:cNvPr id="2050" name="Picture 2" descr="C:\Users\User\Desktop\Screenshot_2018-08-13-14-59-24-467_com.miui.gallery.png"/>
          <p:cNvPicPr>
            <a:picLocks noChangeAspect="1" noChangeArrowheads="1"/>
          </p:cNvPicPr>
          <p:nvPr/>
        </p:nvPicPr>
        <p:blipFill>
          <a:blip r:embed="rId2" cstate="print"/>
          <a:srcRect t="13101" r="2183" b="13536"/>
          <a:stretch>
            <a:fillRect/>
          </a:stretch>
        </p:blipFill>
        <p:spPr bwMode="auto">
          <a:xfrm>
            <a:off x="571472" y="571480"/>
            <a:ext cx="3000396" cy="4000528"/>
          </a:xfrm>
          <a:prstGeom prst="rect">
            <a:avLst/>
          </a:prstGeom>
          <a:noFill/>
        </p:spPr>
      </p:pic>
      <p:pic>
        <p:nvPicPr>
          <p:cNvPr id="7" name="Picture 6" descr="IMG_56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72" y="571480"/>
            <a:ext cx="4143404" cy="3929089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150</TotalTime>
  <Words>334</Words>
  <Application>Microsoft Office PowerPoint</Application>
  <PresentationFormat>On-screen Show (4:3)</PresentationFormat>
  <Paragraphs>36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Аспект</vt:lpstr>
      <vt:lpstr>Мы вместе</vt:lpstr>
      <vt:lpstr>Актуальность</vt:lpstr>
      <vt:lpstr>Цель проекта</vt:lpstr>
      <vt:lpstr>Задачи проекта</vt:lpstr>
      <vt:lpstr>Ожидаемый результат</vt:lpstr>
      <vt:lpstr>Slide 6</vt:lpstr>
      <vt:lpstr>Slide 7</vt:lpstr>
      <vt:lpstr>    Акция «С днем рождения!»</vt:lpstr>
      <vt:lpstr>Акция «Равный равному»</vt:lpstr>
      <vt:lpstr>Акция «Равный равному»</vt:lpstr>
      <vt:lpstr>Инклюзивный фестиваль добра «Талант не имеет границ»</vt:lpstr>
      <vt:lpstr>Инклюзивный фестиваль добра «Талант не имеет границ»</vt:lpstr>
      <vt:lpstr>Инклюзивный фестиваль добра «Талант не имеет границ»</vt:lpstr>
      <vt:lpstr>Счастье-быть вместе!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Фестиваль добра</dc:title>
  <dc:creator>Владелец</dc:creator>
  <cp:lastModifiedBy>Acer</cp:lastModifiedBy>
  <cp:revision>26</cp:revision>
  <dcterms:created xsi:type="dcterms:W3CDTF">2018-07-28T17:22:08Z</dcterms:created>
  <dcterms:modified xsi:type="dcterms:W3CDTF">2020-04-27T15:34:14Z</dcterms:modified>
</cp:coreProperties>
</file>