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7" r:id="rId2"/>
    <p:sldId id="374" r:id="rId3"/>
    <p:sldId id="451" r:id="rId4"/>
    <p:sldId id="459" r:id="rId5"/>
    <p:sldId id="463" r:id="rId6"/>
  </p:sldIdLst>
  <p:sldSz cx="12192000" cy="6858000"/>
  <p:notesSz cx="6858000" cy="9144000"/>
  <p:embeddedFontLst>
    <p:embeddedFont>
      <p:font typeface="맑은 고딕" panose="020B0503020000020004" pitchFamily="34" charset="-127"/>
      <p:regular r:id="rId9"/>
      <p:bold r:id="rId1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0C5"/>
    <a:srgbClr val="3950AD"/>
    <a:srgbClr val="FFDF99"/>
    <a:srgbClr val="FD7774"/>
    <a:srgbClr val="FF6723"/>
    <a:srgbClr val="3B403A"/>
    <a:srgbClr val="2EC9B3"/>
    <a:srgbClr val="FF9B82"/>
    <a:srgbClr val="163248"/>
    <a:srgbClr val="F9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4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8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247FDBB1-5EC9-40FD-9A36-D4E35C581F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F663819-6E29-4FB7-BF1C-93C4B4D769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5FC5A-1932-4642-9CF8-618CD292DDF6}" type="datetimeFigureOut">
              <a:rPr lang="ko-KR" altLang="en-US" smtClean="0"/>
              <a:t>2025-01-22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AF1716-40E8-4512-B252-D7362A0E94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EE3C99E-C3C0-40AD-AD91-8E96E8F58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86696-F86F-4066-9FDD-77F2B013F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592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2025-01-22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18" Type="http://schemas.openxmlformats.org/officeDocument/2006/relationships/image" Target="../media/image14.svg"/><Relationship Id="rId26" Type="http://schemas.openxmlformats.org/officeDocument/2006/relationships/image" Target="../media/image22.svg"/><Relationship Id="rId3" Type="http://schemas.openxmlformats.org/officeDocument/2006/relationships/image" Target="../media/image2.svg"/><Relationship Id="rId21" Type="http://schemas.openxmlformats.org/officeDocument/2006/relationships/image" Target="../media/image17.png"/><Relationship Id="rId34" Type="http://schemas.openxmlformats.org/officeDocument/2006/relationships/image" Target="../media/image30.svg"/><Relationship Id="rId7" Type="http://schemas.openxmlformats.org/officeDocument/2006/relationships/image" Target="../media/image6.svg"/><Relationship Id="rId12" Type="http://schemas.openxmlformats.org/officeDocument/2006/relationships/hyperlink" Target="http://www.pptmon.com/" TargetMode="External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33" Type="http://schemas.openxmlformats.org/officeDocument/2006/relationships/image" Target="../media/image29.png"/><Relationship Id="rId2" Type="http://schemas.openxmlformats.org/officeDocument/2006/relationships/image" Target="../media/image1.png"/><Relationship Id="rId16" Type="http://schemas.openxmlformats.org/officeDocument/2006/relationships/image" Target="../media/image12.svg"/><Relationship Id="rId20" Type="http://schemas.openxmlformats.org/officeDocument/2006/relationships/image" Target="../media/image16.svg"/><Relationship Id="rId29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hyperlink" Target="https://pptmon.com/" TargetMode="External"/><Relationship Id="rId24" Type="http://schemas.openxmlformats.org/officeDocument/2006/relationships/image" Target="../media/image20.svg"/><Relationship Id="rId32" Type="http://schemas.openxmlformats.org/officeDocument/2006/relationships/image" Target="../media/image28.svg"/><Relationship Id="rId5" Type="http://schemas.openxmlformats.org/officeDocument/2006/relationships/image" Target="../media/image4.svg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28" Type="http://schemas.openxmlformats.org/officeDocument/2006/relationships/image" Target="../media/image24.svg"/><Relationship Id="rId10" Type="http://schemas.openxmlformats.org/officeDocument/2006/relationships/image" Target="../media/image8.svg"/><Relationship Id="rId19" Type="http://schemas.openxmlformats.org/officeDocument/2006/relationships/image" Target="../media/image15.png"/><Relationship Id="rId31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0.svg"/><Relationship Id="rId22" Type="http://schemas.openxmlformats.org/officeDocument/2006/relationships/image" Target="../media/image18.svg"/><Relationship Id="rId27" Type="http://schemas.openxmlformats.org/officeDocument/2006/relationships/image" Target="../media/image23.png"/><Relationship Id="rId30" Type="http://schemas.openxmlformats.org/officeDocument/2006/relationships/image" Target="../media/image26.svg"/><Relationship Id="rId8" Type="http://schemas.openxmlformats.org/officeDocument/2006/relationships/hyperlink" Target="http://pptmon.com/" TargetMode="Externa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33.png"/><Relationship Id="rId18" Type="http://schemas.openxmlformats.org/officeDocument/2006/relationships/image" Target="../media/image38.svg"/><Relationship Id="rId3" Type="http://schemas.openxmlformats.org/officeDocument/2006/relationships/image" Target="../media/image7.png"/><Relationship Id="rId21" Type="http://schemas.openxmlformats.org/officeDocument/2006/relationships/image" Target="../media/image41.png"/><Relationship Id="rId7" Type="http://schemas.openxmlformats.org/officeDocument/2006/relationships/image" Target="../media/image1.png"/><Relationship Id="rId12" Type="http://schemas.openxmlformats.org/officeDocument/2006/relationships/image" Target="../media/image24.svg"/><Relationship Id="rId17" Type="http://schemas.openxmlformats.org/officeDocument/2006/relationships/image" Target="../media/image37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36.svg"/><Relationship Id="rId20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23.png"/><Relationship Id="rId24" Type="http://schemas.openxmlformats.org/officeDocument/2006/relationships/image" Target="../media/image44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10" Type="http://schemas.openxmlformats.org/officeDocument/2006/relationships/image" Target="../media/image32.svg"/><Relationship Id="rId19" Type="http://schemas.openxmlformats.org/officeDocument/2006/relationships/image" Target="../media/image39.png"/><Relationship Id="rId4" Type="http://schemas.openxmlformats.org/officeDocument/2006/relationships/image" Target="../media/image8.svg"/><Relationship Id="rId9" Type="http://schemas.openxmlformats.org/officeDocument/2006/relationships/image" Target="../media/image31.png"/><Relationship Id="rId14" Type="http://schemas.openxmlformats.org/officeDocument/2006/relationships/image" Target="../media/image34.svg"/><Relationship Id="rId22" Type="http://schemas.openxmlformats.org/officeDocument/2006/relationships/image" Target="../media/image42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13" Type="http://schemas.openxmlformats.org/officeDocument/2006/relationships/image" Target="../media/image23.png"/><Relationship Id="rId18" Type="http://schemas.openxmlformats.org/officeDocument/2006/relationships/image" Target="../media/image44.svg"/><Relationship Id="rId3" Type="http://schemas.openxmlformats.org/officeDocument/2006/relationships/image" Target="../media/image46.svg"/><Relationship Id="rId21" Type="http://schemas.openxmlformats.org/officeDocument/2006/relationships/image" Target="../media/image1.png"/><Relationship Id="rId7" Type="http://schemas.openxmlformats.org/officeDocument/2006/relationships/hyperlink" Target="https://pptmon.com/" TargetMode="External"/><Relationship Id="rId12" Type="http://schemas.openxmlformats.org/officeDocument/2006/relationships/image" Target="../media/image22.svg"/><Relationship Id="rId17" Type="http://schemas.openxmlformats.org/officeDocument/2006/relationships/image" Target="../media/image43.png"/><Relationship Id="rId2" Type="http://schemas.openxmlformats.org/officeDocument/2006/relationships/image" Target="../media/image45.png"/><Relationship Id="rId16" Type="http://schemas.openxmlformats.org/officeDocument/2006/relationships/image" Target="../media/image38.svg"/><Relationship Id="rId20" Type="http://schemas.openxmlformats.org/officeDocument/2006/relationships/image" Target="../media/image4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11" Type="http://schemas.openxmlformats.org/officeDocument/2006/relationships/image" Target="../media/image21.png"/><Relationship Id="rId5" Type="http://schemas.openxmlformats.org/officeDocument/2006/relationships/image" Target="../media/image7.png"/><Relationship Id="rId15" Type="http://schemas.openxmlformats.org/officeDocument/2006/relationships/image" Target="../media/image37.png"/><Relationship Id="rId10" Type="http://schemas.openxmlformats.org/officeDocument/2006/relationships/image" Target="../media/image20.svg"/><Relationship Id="rId19" Type="http://schemas.openxmlformats.org/officeDocument/2006/relationships/image" Target="../media/image47.png"/><Relationship Id="rId4" Type="http://schemas.openxmlformats.org/officeDocument/2006/relationships/hyperlink" Target="http://pptmon.com/" TargetMode="External"/><Relationship Id="rId9" Type="http://schemas.openxmlformats.org/officeDocument/2006/relationships/image" Target="../media/image19.png"/><Relationship Id="rId14" Type="http://schemas.openxmlformats.org/officeDocument/2006/relationships/image" Target="../media/image24.svg"/><Relationship Id="rId22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39.png"/><Relationship Id="rId18" Type="http://schemas.openxmlformats.org/officeDocument/2006/relationships/image" Target="../media/image54.svg"/><Relationship Id="rId3" Type="http://schemas.openxmlformats.org/officeDocument/2006/relationships/image" Target="../media/image7.png"/><Relationship Id="rId21" Type="http://schemas.openxmlformats.org/officeDocument/2006/relationships/image" Target="../media/image57.png"/><Relationship Id="rId7" Type="http://schemas.openxmlformats.org/officeDocument/2006/relationships/image" Target="../media/image49.png"/><Relationship Id="rId12" Type="http://schemas.openxmlformats.org/officeDocument/2006/relationships/image" Target="../media/image52.svg"/><Relationship Id="rId17" Type="http://schemas.openxmlformats.org/officeDocument/2006/relationships/image" Target="../media/image53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42.svg"/><Relationship Id="rId20" Type="http://schemas.openxmlformats.org/officeDocument/2006/relationships/image" Target="../media/image56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51.png"/><Relationship Id="rId24" Type="http://schemas.openxmlformats.org/officeDocument/2006/relationships/image" Target="../media/image2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41.png"/><Relationship Id="rId23" Type="http://schemas.openxmlformats.org/officeDocument/2006/relationships/image" Target="../media/image1.png"/><Relationship Id="rId10" Type="http://schemas.openxmlformats.org/officeDocument/2006/relationships/image" Target="../media/image24.svg"/><Relationship Id="rId19" Type="http://schemas.openxmlformats.org/officeDocument/2006/relationships/image" Target="../media/image55.png"/><Relationship Id="rId4" Type="http://schemas.openxmlformats.org/officeDocument/2006/relationships/image" Target="../media/image8.svg"/><Relationship Id="rId9" Type="http://schemas.openxmlformats.org/officeDocument/2006/relationships/image" Target="../media/image23.png"/><Relationship Id="rId14" Type="http://schemas.openxmlformats.org/officeDocument/2006/relationships/image" Target="../media/image40.svg"/><Relationship Id="rId22" Type="http://schemas.openxmlformats.org/officeDocument/2006/relationships/image" Target="../media/image58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13" Type="http://schemas.openxmlformats.org/officeDocument/2006/relationships/image" Target="../media/image37.png"/><Relationship Id="rId18" Type="http://schemas.openxmlformats.org/officeDocument/2006/relationships/image" Target="../media/image40.svg"/><Relationship Id="rId26" Type="http://schemas.openxmlformats.org/officeDocument/2006/relationships/image" Target="../media/image68.svg"/><Relationship Id="rId3" Type="http://schemas.openxmlformats.org/officeDocument/2006/relationships/image" Target="../media/image60.svg"/><Relationship Id="rId21" Type="http://schemas.openxmlformats.org/officeDocument/2006/relationships/image" Target="../media/image63.png"/><Relationship Id="rId7" Type="http://schemas.openxmlformats.org/officeDocument/2006/relationships/hyperlink" Target="https://pptmon.com/" TargetMode="External"/><Relationship Id="rId12" Type="http://schemas.openxmlformats.org/officeDocument/2006/relationships/image" Target="../media/image24.svg"/><Relationship Id="rId17" Type="http://schemas.openxmlformats.org/officeDocument/2006/relationships/image" Target="../media/image39.png"/><Relationship Id="rId25" Type="http://schemas.openxmlformats.org/officeDocument/2006/relationships/image" Target="../media/image67.png"/><Relationship Id="rId2" Type="http://schemas.openxmlformats.org/officeDocument/2006/relationships/image" Target="../media/image59.png"/><Relationship Id="rId16" Type="http://schemas.openxmlformats.org/officeDocument/2006/relationships/image" Target="../media/image62.svg"/><Relationship Id="rId20" Type="http://schemas.openxmlformats.org/officeDocument/2006/relationships/image" Target="../media/image4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11" Type="http://schemas.openxmlformats.org/officeDocument/2006/relationships/image" Target="../media/image23.png"/><Relationship Id="rId24" Type="http://schemas.openxmlformats.org/officeDocument/2006/relationships/image" Target="../media/image66.svg"/><Relationship Id="rId5" Type="http://schemas.openxmlformats.org/officeDocument/2006/relationships/image" Target="../media/image7.png"/><Relationship Id="rId15" Type="http://schemas.openxmlformats.org/officeDocument/2006/relationships/image" Target="../media/image61.png"/><Relationship Id="rId23" Type="http://schemas.openxmlformats.org/officeDocument/2006/relationships/image" Target="../media/image65.png"/><Relationship Id="rId10" Type="http://schemas.openxmlformats.org/officeDocument/2006/relationships/image" Target="../media/image2.svg"/><Relationship Id="rId19" Type="http://schemas.openxmlformats.org/officeDocument/2006/relationships/image" Target="../media/image41.png"/><Relationship Id="rId4" Type="http://schemas.openxmlformats.org/officeDocument/2006/relationships/hyperlink" Target="http://pptmon.com/" TargetMode="External"/><Relationship Id="rId9" Type="http://schemas.openxmlformats.org/officeDocument/2006/relationships/image" Target="../media/image1.png"/><Relationship Id="rId14" Type="http://schemas.openxmlformats.org/officeDocument/2006/relationships/image" Target="../media/image38.svg"/><Relationship Id="rId22" Type="http://schemas.openxmlformats.org/officeDocument/2006/relationships/image" Target="../media/image64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39.png"/><Relationship Id="rId18" Type="http://schemas.openxmlformats.org/officeDocument/2006/relationships/image" Target="../media/image73.svg"/><Relationship Id="rId26" Type="http://schemas.openxmlformats.org/officeDocument/2006/relationships/image" Target="../media/image77.svg"/><Relationship Id="rId3" Type="http://schemas.openxmlformats.org/officeDocument/2006/relationships/image" Target="../media/image7.png"/><Relationship Id="rId21" Type="http://schemas.openxmlformats.org/officeDocument/2006/relationships/image" Target="../media/image31.png"/><Relationship Id="rId7" Type="http://schemas.openxmlformats.org/officeDocument/2006/relationships/image" Target="../media/image1.png"/><Relationship Id="rId12" Type="http://schemas.openxmlformats.org/officeDocument/2006/relationships/image" Target="../media/image70.svg"/><Relationship Id="rId17" Type="http://schemas.openxmlformats.org/officeDocument/2006/relationships/image" Target="../media/image72.png"/><Relationship Id="rId25" Type="http://schemas.openxmlformats.org/officeDocument/2006/relationships/image" Target="../media/image76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71.svg"/><Relationship Id="rId20" Type="http://schemas.openxmlformats.org/officeDocument/2006/relationships/image" Target="../media/image10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69.png"/><Relationship Id="rId24" Type="http://schemas.openxmlformats.org/officeDocument/2006/relationships/image" Target="../media/image75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29.png"/><Relationship Id="rId23" Type="http://schemas.openxmlformats.org/officeDocument/2006/relationships/image" Target="../media/image74.png"/><Relationship Id="rId10" Type="http://schemas.openxmlformats.org/officeDocument/2006/relationships/image" Target="../media/image24.svg"/><Relationship Id="rId19" Type="http://schemas.openxmlformats.org/officeDocument/2006/relationships/image" Target="../media/image9.png"/><Relationship Id="rId4" Type="http://schemas.openxmlformats.org/officeDocument/2006/relationships/image" Target="../media/image8.svg"/><Relationship Id="rId9" Type="http://schemas.openxmlformats.org/officeDocument/2006/relationships/image" Target="../media/image23.png"/><Relationship Id="rId14" Type="http://schemas.openxmlformats.org/officeDocument/2006/relationships/image" Target="../media/image40.svg"/><Relationship Id="rId22" Type="http://schemas.openxmlformats.org/officeDocument/2006/relationships/image" Target="../media/image32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69.png"/><Relationship Id="rId18" Type="http://schemas.openxmlformats.org/officeDocument/2006/relationships/image" Target="../media/image81.svg"/><Relationship Id="rId3" Type="http://schemas.openxmlformats.org/officeDocument/2006/relationships/image" Target="../media/image7.png"/><Relationship Id="rId21" Type="http://schemas.openxmlformats.org/officeDocument/2006/relationships/image" Target="../media/image1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80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79.svg"/><Relationship Id="rId20" Type="http://schemas.openxmlformats.org/officeDocument/2006/relationships/image" Target="../media/image83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23.png"/><Relationship Id="rId24" Type="http://schemas.openxmlformats.org/officeDocument/2006/relationships/image" Target="../media/image18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78.png"/><Relationship Id="rId23" Type="http://schemas.openxmlformats.org/officeDocument/2006/relationships/image" Target="../media/image17.png"/><Relationship Id="rId10" Type="http://schemas.openxmlformats.org/officeDocument/2006/relationships/image" Target="../media/image22.svg"/><Relationship Id="rId19" Type="http://schemas.openxmlformats.org/officeDocument/2006/relationships/image" Target="../media/image82.png"/><Relationship Id="rId4" Type="http://schemas.openxmlformats.org/officeDocument/2006/relationships/image" Target="../media/image8.svg"/><Relationship Id="rId9" Type="http://schemas.openxmlformats.org/officeDocument/2006/relationships/image" Target="../media/image21.png"/><Relationship Id="rId14" Type="http://schemas.openxmlformats.org/officeDocument/2006/relationships/image" Target="../media/image70.svg"/><Relationship Id="rId22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86.png"/><Relationship Id="rId18" Type="http://schemas.openxmlformats.org/officeDocument/2006/relationships/image" Target="../media/image91.svg"/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12" Type="http://schemas.openxmlformats.org/officeDocument/2006/relationships/image" Target="../media/image85.svg"/><Relationship Id="rId17" Type="http://schemas.openxmlformats.org/officeDocument/2006/relationships/image" Target="../media/image90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89.svg"/><Relationship Id="rId20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84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88.png"/><Relationship Id="rId10" Type="http://schemas.openxmlformats.org/officeDocument/2006/relationships/image" Target="../media/image24.svg"/><Relationship Id="rId19" Type="http://schemas.openxmlformats.org/officeDocument/2006/relationships/image" Target="../media/image1.png"/><Relationship Id="rId4" Type="http://schemas.openxmlformats.org/officeDocument/2006/relationships/image" Target="../media/image8.svg"/><Relationship Id="rId9" Type="http://schemas.openxmlformats.org/officeDocument/2006/relationships/image" Target="../media/image23.png"/><Relationship Id="rId14" Type="http://schemas.openxmlformats.org/officeDocument/2006/relationships/image" Target="../media/image87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92.png"/><Relationship Id="rId18" Type="http://schemas.openxmlformats.org/officeDocument/2006/relationships/image" Target="../media/image38.svg"/><Relationship Id="rId3" Type="http://schemas.openxmlformats.org/officeDocument/2006/relationships/image" Target="../media/image7.png"/><Relationship Id="rId21" Type="http://schemas.openxmlformats.org/officeDocument/2006/relationships/image" Target="../media/image41.png"/><Relationship Id="rId7" Type="http://schemas.openxmlformats.org/officeDocument/2006/relationships/image" Target="../media/image1.png"/><Relationship Id="rId12" Type="http://schemas.openxmlformats.org/officeDocument/2006/relationships/image" Target="../media/image24.svg"/><Relationship Id="rId17" Type="http://schemas.openxmlformats.org/officeDocument/2006/relationships/image" Target="../media/image37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36.svg"/><Relationship Id="rId20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23.png"/><Relationship Id="rId24" Type="http://schemas.openxmlformats.org/officeDocument/2006/relationships/image" Target="../media/image44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10" Type="http://schemas.openxmlformats.org/officeDocument/2006/relationships/image" Target="../media/image32.svg"/><Relationship Id="rId19" Type="http://schemas.openxmlformats.org/officeDocument/2006/relationships/image" Target="../media/image39.png"/><Relationship Id="rId4" Type="http://schemas.openxmlformats.org/officeDocument/2006/relationships/image" Target="../media/image8.svg"/><Relationship Id="rId9" Type="http://schemas.openxmlformats.org/officeDocument/2006/relationships/image" Target="../media/image31.png"/><Relationship Id="rId14" Type="http://schemas.openxmlformats.org/officeDocument/2006/relationships/image" Target="../media/image93.svg"/><Relationship Id="rId22" Type="http://schemas.openxmlformats.org/officeDocument/2006/relationships/image" Target="../media/image42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13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openxmlformats.org/officeDocument/2006/relationships/image" Target="../media/image94.png"/><Relationship Id="rId12" Type="http://schemas.openxmlformats.org/officeDocument/2006/relationships/image" Target="../media/image22.sv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64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21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63.png"/><Relationship Id="rId10" Type="http://schemas.openxmlformats.org/officeDocument/2006/relationships/image" Target="../media/image20.svg"/><Relationship Id="rId4" Type="http://schemas.openxmlformats.org/officeDocument/2006/relationships/image" Target="../media/image8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9.png"/><Relationship Id="rId18" Type="http://schemas.openxmlformats.org/officeDocument/2006/relationships/image" Target="../media/image98.svg"/><Relationship Id="rId3" Type="http://schemas.openxmlformats.org/officeDocument/2006/relationships/image" Target="../media/image7.png"/><Relationship Id="rId21" Type="http://schemas.openxmlformats.org/officeDocument/2006/relationships/image" Target="../media/image57.png"/><Relationship Id="rId7" Type="http://schemas.openxmlformats.org/officeDocument/2006/relationships/image" Target="../media/image31.png"/><Relationship Id="rId12" Type="http://schemas.openxmlformats.org/officeDocument/2006/relationships/image" Target="../media/image38.svg"/><Relationship Id="rId17" Type="http://schemas.openxmlformats.org/officeDocument/2006/relationships/image" Target="../media/image11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97.svg"/><Relationship Id="rId20" Type="http://schemas.openxmlformats.org/officeDocument/2006/relationships/image" Target="../media/image14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37.png"/><Relationship Id="rId24" Type="http://schemas.openxmlformats.org/officeDocument/2006/relationships/image" Target="../media/image2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96.png"/><Relationship Id="rId23" Type="http://schemas.openxmlformats.org/officeDocument/2006/relationships/image" Target="../media/image1.png"/><Relationship Id="rId10" Type="http://schemas.openxmlformats.org/officeDocument/2006/relationships/image" Target="../media/image24.svg"/><Relationship Id="rId19" Type="http://schemas.openxmlformats.org/officeDocument/2006/relationships/image" Target="../media/image13.png"/><Relationship Id="rId4" Type="http://schemas.openxmlformats.org/officeDocument/2006/relationships/image" Target="../media/image8.svg"/><Relationship Id="rId9" Type="http://schemas.openxmlformats.org/officeDocument/2006/relationships/image" Target="../media/image23.png"/><Relationship Id="rId14" Type="http://schemas.openxmlformats.org/officeDocument/2006/relationships/image" Target="../media/image40.svg"/><Relationship Id="rId22" Type="http://schemas.openxmlformats.org/officeDocument/2006/relationships/image" Target="../media/image58.sv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13" Type="http://schemas.openxmlformats.org/officeDocument/2006/relationships/image" Target="../media/image51.png"/><Relationship Id="rId18" Type="http://schemas.openxmlformats.org/officeDocument/2006/relationships/image" Target="../media/image104.svg"/><Relationship Id="rId26" Type="http://schemas.openxmlformats.org/officeDocument/2006/relationships/image" Target="../media/image68.svg"/><Relationship Id="rId3" Type="http://schemas.openxmlformats.org/officeDocument/2006/relationships/image" Target="../media/image7.png"/><Relationship Id="rId21" Type="http://schemas.openxmlformats.org/officeDocument/2006/relationships/image" Target="../media/image63.png"/><Relationship Id="rId7" Type="http://schemas.openxmlformats.org/officeDocument/2006/relationships/image" Target="../media/image99.png"/><Relationship Id="rId12" Type="http://schemas.openxmlformats.org/officeDocument/2006/relationships/image" Target="../media/image24.svg"/><Relationship Id="rId17" Type="http://schemas.openxmlformats.org/officeDocument/2006/relationships/image" Target="../media/image103.png"/><Relationship Id="rId25" Type="http://schemas.openxmlformats.org/officeDocument/2006/relationships/image" Target="../media/image67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102.svg"/><Relationship Id="rId20" Type="http://schemas.openxmlformats.org/officeDocument/2006/relationships/image" Target="../media/image42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23.png"/><Relationship Id="rId24" Type="http://schemas.openxmlformats.org/officeDocument/2006/relationships/image" Target="../media/image106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101.png"/><Relationship Id="rId23" Type="http://schemas.openxmlformats.org/officeDocument/2006/relationships/image" Target="../media/image105.png"/><Relationship Id="rId10" Type="http://schemas.openxmlformats.org/officeDocument/2006/relationships/image" Target="../media/image2.svg"/><Relationship Id="rId19" Type="http://schemas.openxmlformats.org/officeDocument/2006/relationships/image" Target="../media/image41.png"/><Relationship Id="rId4" Type="http://schemas.openxmlformats.org/officeDocument/2006/relationships/image" Target="../media/image8.svg"/><Relationship Id="rId9" Type="http://schemas.openxmlformats.org/officeDocument/2006/relationships/image" Target="../media/image1.png"/><Relationship Id="rId14" Type="http://schemas.openxmlformats.org/officeDocument/2006/relationships/image" Target="../media/image52.svg"/><Relationship Id="rId22" Type="http://schemas.openxmlformats.org/officeDocument/2006/relationships/image" Target="../media/image64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39.png"/><Relationship Id="rId18" Type="http://schemas.openxmlformats.org/officeDocument/2006/relationships/image" Target="../media/image109.svg"/><Relationship Id="rId26" Type="http://schemas.openxmlformats.org/officeDocument/2006/relationships/image" Target="../media/image113.svg"/><Relationship Id="rId3" Type="http://schemas.openxmlformats.org/officeDocument/2006/relationships/image" Target="../media/image7.png"/><Relationship Id="rId21" Type="http://schemas.openxmlformats.org/officeDocument/2006/relationships/image" Target="../media/image67.png"/><Relationship Id="rId7" Type="http://schemas.openxmlformats.org/officeDocument/2006/relationships/image" Target="../media/image1.png"/><Relationship Id="rId12" Type="http://schemas.openxmlformats.org/officeDocument/2006/relationships/image" Target="../media/image108.svg"/><Relationship Id="rId17" Type="http://schemas.openxmlformats.org/officeDocument/2006/relationships/image" Target="../media/image5.png"/><Relationship Id="rId25" Type="http://schemas.openxmlformats.org/officeDocument/2006/relationships/image" Target="../media/image112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42.svg"/><Relationship Id="rId20" Type="http://schemas.openxmlformats.org/officeDocument/2006/relationships/image" Target="../media/image10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107.png"/><Relationship Id="rId24" Type="http://schemas.openxmlformats.org/officeDocument/2006/relationships/image" Target="../media/image111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41.png"/><Relationship Id="rId23" Type="http://schemas.openxmlformats.org/officeDocument/2006/relationships/image" Target="../media/image110.png"/><Relationship Id="rId10" Type="http://schemas.openxmlformats.org/officeDocument/2006/relationships/image" Target="../media/image24.svg"/><Relationship Id="rId19" Type="http://schemas.openxmlformats.org/officeDocument/2006/relationships/image" Target="../media/image9.png"/><Relationship Id="rId4" Type="http://schemas.openxmlformats.org/officeDocument/2006/relationships/image" Target="../media/image8.svg"/><Relationship Id="rId9" Type="http://schemas.openxmlformats.org/officeDocument/2006/relationships/image" Target="../media/image23.png"/><Relationship Id="rId14" Type="http://schemas.openxmlformats.org/officeDocument/2006/relationships/image" Target="../media/image40.svg"/><Relationship Id="rId22" Type="http://schemas.openxmlformats.org/officeDocument/2006/relationships/image" Target="../media/image68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86.png"/><Relationship Id="rId18" Type="http://schemas.openxmlformats.org/officeDocument/2006/relationships/image" Target="../media/image115.svg"/><Relationship Id="rId3" Type="http://schemas.openxmlformats.org/officeDocument/2006/relationships/image" Target="../media/image7.png"/><Relationship Id="rId21" Type="http://schemas.openxmlformats.org/officeDocument/2006/relationships/image" Target="../media/image1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114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79.svg"/><Relationship Id="rId20" Type="http://schemas.openxmlformats.org/officeDocument/2006/relationships/image" Target="../media/image44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23.png"/><Relationship Id="rId24" Type="http://schemas.openxmlformats.org/officeDocument/2006/relationships/image" Target="../media/image18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78.png"/><Relationship Id="rId23" Type="http://schemas.openxmlformats.org/officeDocument/2006/relationships/image" Target="../media/image17.png"/><Relationship Id="rId10" Type="http://schemas.openxmlformats.org/officeDocument/2006/relationships/image" Target="../media/image22.svg"/><Relationship Id="rId19" Type="http://schemas.openxmlformats.org/officeDocument/2006/relationships/image" Target="../media/image43.png"/><Relationship Id="rId4" Type="http://schemas.openxmlformats.org/officeDocument/2006/relationships/image" Target="../media/image8.svg"/><Relationship Id="rId9" Type="http://schemas.openxmlformats.org/officeDocument/2006/relationships/image" Target="../media/image21.png"/><Relationship Id="rId14" Type="http://schemas.openxmlformats.org/officeDocument/2006/relationships/image" Target="../media/image87.svg"/><Relationship Id="rId22" Type="http://schemas.openxmlformats.org/officeDocument/2006/relationships/image" Target="../media/image2.sv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69.png"/><Relationship Id="rId18" Type="http://schemas.openxmlformats.org/officeDocument/2006/relationships/image" Target="../media/image91.svg"/><Relationship Id="rId3" Type="http://schemas.openxmlformats.org/officeDocument/2006/relationships/image" Target="../media/image7.png"/><Relationship Id="rId7" Type="http://schemas.openxmlformats.org/officeDocument/2006/relationships/image" Target="../media/image31.png"/><Relationship Id="rId12" Type="http://schemas.openxmlformats.org/officeDocument/2006/relationships/image" Target="../media/image117.svg"/><Relationship Id="rId17" Type="http://schemas.openxmlformats.org/officeDocument/2006/relationships/image" Target="../media/image90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119.svg"/><Relationship Id="rId20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116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118.png"/><Relationship Id="rId10" Type="http://schemas.openxmlformats.org/officeDocument/2006/relationships/image" Target="../media/image24.svg"/><Relationship Id="rId19" Type="http://schemas.openxmlformats.org/officeDocument/2006/relationships/image" Target="../media/image1.png"/><Relationship Id="rId4" Type="http://schemas.openxmlformats.org/officeDocument/2006/relationships/image" Target="../media/image8.svg"/><Relationship Id="rId9" Type="http://schemas.openxmlformats.org/officeDocument/2006/relationships/image" Target="../media/image23.png"/><Relationship Id="rId14" Type="http://schemas.openxmlformats.org/officeDocument/2006/relationships/image" Target="../media/image70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svg"/><Relationship Id="rId13" Type="http://schemas.openxmlformats.org/officeDocument/2006/relationships/image" Target="../media/image76.png"/><Relationship Id="rId18" Type="http://schemas.openxmlformats.org/officeDocument/2006/relationships/image" Target="../media/image104.svg"/><Relationship Id="rId26" Type="http://schemas.openxmlformats.org/officeDocument/2006/relationships/image" Target="../media/image68.svg"/><Relationship Id="rId3" Type="http://schemas.openxmlformats.org/officeDocument/2006/relationships/image" Target="../media/image7.png"/><Relationship Id="rId21" Type="http://schemas.openxmlformats.org/officeDocument/2006/relationships/image" Target="../media/image126.png"/><Relationship Id="rId7" Type="http://schemas.openxmlformats.org/officeDocument/2006/relationships/image" Target="../media/image120.png"/><Relationship Id="rId12" Type="http://schemas.openxmlformats.org/officeDocument/2006/relationships/image" Target="../media/image24.svg"/><Relationship Id="rId17" Type="http://schemas.openxmlformats.org/officeDocument/2006/relationships/image" Target="../media/image123.png"/><Relationship Id="rId25" Type="http://schemas.openxmlformats.org/officeDocument/2006/relationships/image" Target="../media/image67.png"/><Relationship Id="rId2" Type="http://schemas.openxmlformats.org/officeDocument/2006/relationships/hyperlink" Target="http://pptmon.com/" TargetMode="External"/><Relationship Id="rId16" Type="http://schemas.openxmlformats.org/officeDocument/2006/relationships/image" Target="../media/image102.svg"/><Relationship Id="rId20" Type="http://schemas.openxmlformats.org/officeDocument/2006/relationships/image" Target="../media/image125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23.png"/><Relationship Id="rId24" Type="http://schemas.openxmlformats.org/officeDocument/2006/relationships/image" Target="../media/image128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101.png"/><Relationship Id="rId23" Type="http://schemas.openxmlformats.org/officeDocument/2006/relationships/image" Target="../media/image127.png"/><Relationship Id="rId10" Type="http://schemas.openxmlformats.org/officeDocument/2006/relationships/image" Target="../media/image2.svg"/><Relationship Id="rId19" Type="http://schemas.openxmlformats.org/officeDocument/2006/relationships/image" Target="../media/image124.png"/><Relationship Id="rId4" Type="http://schemas.openxmlformats.org/officeDocument/2006/relationships/image" Target="../media/image8.svg"/><Relationship Id="rId9" Type="http://schemas.openxmlformats.org/officeDocument/2006/relationships/image" Target="../media/image1.png"/><Relationship Id="rId14" Type="http://schemas.openxmlformats.org/officeDocument/2006/relationships/image" Target="../media/image122.svg"/><Relationship Id="rId22" Type="http://schemas.openxmlformats.org/officeDocument/2006/relationships/image" Target="../media/image28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8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래픽 26">
            <a:extLst>
              <a:ext uri="{FF2B5EF4-FFF2-40B4-BE49-F238E27FC236}">
                <a16:creationId xmlns:a16="http://schemas.microsoft.com/office/drawing/2014/main" id="{B3A5E4A6-29A9-47FB-B192-D23DD0DB93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108" b="22092"/>
          <a:stretch/>
        </p:blipFill>
        <p:spPr>
          <a:xfrm>
            <a:off x="9169400" y="2929828"/>
            <a:ext cx="3022600" cy="3928172"/>
          </a:xfrm>
          <a:prstGeom prst="rect">
            <a:avLst/>
          </a:prstGeom>
        </p:spPr>
      </p:pic>
      <p:pic>
        <p:nvPicPr>
          <p:cNvPr id="32" name="그래픽 31">
            <a:extLst>
              <a:ext uri="{FF2B5EF4-FFF2-40B4-BE49-F238E27FC236}">
                <a16:creationId xmlns:a16="http://schemas.microsoft.com/office/drawing/2014/main" id="{1E0EB250-ADC3-48DE-9E6F-F63CAF486F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98178" y="3351825"/>
            <a:ext cx="793822" cy="2360108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DB9F50BB-F82D-4BA7-87C6-CCBB55C39A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1952"/>
          <a:stretch/>
        </p:blipFill>
        <p:spPr>
          <a:xfrm>
            <a:off x="5951035" y="0"/>
            <a:ext cx="2868103" cy="2605087"/>
          </a:xfrm>
          <a:prstGeom prst="rect">
            <a:avLst/>
          </a:prstGeom>
        </p:spPr>
      </p:pic>
      <p:sp>
        <p:nvSpPr>
          <p:cNvPr id="65" name="그림 개체 틀 17">
            <a:extLst>
              <a:ext uri="{FF2B5EF4-FFF2-40B4-BE49-F238E27FC236}">
                <a16:creationId xmlns:a16="http://schemas.microsoft.com/office/drawing/2014/main" id="{B10AAEC6-7D05-46AA-9580-6D7D98E09CD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79044" y="1115819"/>
            <a:ext cx="4626366" cy="4626362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4" name="Graphic 3">
            <a:hlinkClick r:id="rId8"/>
            <a:extLst>
              <a:ext uri="{FF2B5EF4-FFF2-40B4-BE49-F238E27FC236}">
                <a16:creationId xmlns:a16="http://schemas.microsoft.com/office/drawing/2014/main" id="{6F969D8B-D095-4649-A930-128EE17C7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5" name="TextBox 14">
            <a:hlinkClick r:id="rId11"/>
            <a:extLst>
              <a:ext uri="{FF2B5EF4-FFF2-40B4-BE49-F238E27FC236}">
                <a16:creationId xmlns:a16="http://schemas.microsoft.com/office/drawing/2014/main" id="{333FFBE2-5C17-4580-88E0-1E46E3CC6B6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F92B5767-9394-4DDA-9112-5DFCEDFA0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64593"/>
          <a:stretch/>
        </p:blipFill>
        <p:spPr>
          <a:xfrm>
            <a:off x="8092044" y="0"/>
            <a:ext cx="1620118" cy="958496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6D4031B0-A972-4AB0-A934-3EE96E4DF5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27399"/>
          <a:stretch/>
        </p:blipFill>
        <p:spPr>
          <a:xfrm>
            <a:off x="636701" y="-1"/>
            <a:ext cx="1592236" cy="1635909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509B72A5-1747-484A-B636-072190B6BDA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2240" y="375146"/>
            <a:ext cx="1458798" cy="1237768"/>
          </a:xfrm>
          <a:prstGeom prst="rect">
            <a:avLst/>
          </a:prstGeom>
        </p:spPr>
      </p:pic>
      <p:pic>
        <p:nvPicPr>
          <p:cNvPr id="21" name="그래픽 20">
            <a:extLst>
              <a:ext uri="{FF2B5EF4-FFF2-40B4-BE49-F238E27FC236}">
                <a16:creationId xmlns:a16="http://schemas.microsoft.com/office/drawing/2014/main" id="{EC396FEE-5B17-423F-93E4-BD231E0961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r="34244"/>
          <a:stretch/>
        </p:blipFill>
        <p:spPr>
          <a:xfrm>
            <a:off x="11653769" y="2996671"/>
            <a:ext cx="538231" cy="818535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F481A358-21C7-4AE9-B7A2-AA9E892A87FB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176941" y="745557"/>
            <a:ext cx="756715" cy="867357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DA01C34B-A888-4BDB-8612-2D26A60F626B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447325" y="5667374"/>
            <a:ext cx="338360" cy="314772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1599D31C-7B32-494E-BC18-D15AB05B8F5B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650798" y="4848839"/>
            <a:ext cx="529500" cy="540075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4F878100-FB03-4F96-AF8C-285715685E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25584" b="5159"/>
          <a:stretch/>
        </p:blipFill>
        <p:spPr>
          <a:xfrm flipH="1">
            <a:off x="0" y="5685544"/>
            <a:ext cx="3416968" cy="1172456"/>
          </a:xfrm>
          <a:prstGeom prst="rect">
            <a:avLst/>
          </a:prstGeom>
        </p:spPr>
      </p:pic>
      <p:pic>
        <p:nvPicPr>
          <p:cNvPr id="29" name="그래픽 28">
            <a:extLst>
              <a:ext uri="{FF2B5EF4-FFF2-40B4-BE49-F238E27FC236}">
                <a16:creationId xmlns:a16="http://schemas.microsoft.com/office/drawing/2014/main" id="{26C30E6C-4E5F-462C-806C-8F95F8F628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34154"/>
          <a:stretch/>
        </p:blipFill>
        <p:spPr>
          <a:xfrm>
            <a:off x="-1" y="5249417"/>
            <a:ext cx="960559" cy="1233437"/>
          </a:xfrm>
          <a:prstGeom prst="rect">
            <a:avLst/>
          </a:prstGeom>
        </p:spPr>
      </p:pic>
      <p:pic>
        <p:nvPicPr>
          <p:cNvPr id="30" name="그래픽 29">
            <a:extLst>
              <a:ext uri="{FF2B5EF4-FFF2-40B4-BE49-F238E27FC236}">
                <a16:creationId xmlns:a16="http://schemas.microsoft.com/office/drawing/2014/main" id="{9EB7693F-0FB4-42AA-9F9A-B16561BD9775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38570" y="5060323"/>
            <a:ext cx="574752" cy="390537"/>
          </a:xfrm>
          <a:prstGeom prst="rect">
            <a:avLst/>
          </a:prstGeom>
        </p:spPr>
      </p:pic>
      <p:pic>
        <p:nvPicPr>
          <p:cNvPr id="31" name="그래픽 30">
            <a:extLst>
              <a:ext uri="{FF2B5EF4-FFF2-40B4-BE49-F238E27FC236}">
                <a16:creationId xmlns:a16="http://schemas.microsoft.com/office/drawing/2014/main" id="{52F71EEC-7305-4103-8F1E-0C221EF43A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r="18484" b="58858"/>
          <a:stretch/>
        </p:blipFill>
        <p:spPr>
          <a:xfrm>
            <a:off x="10434495" y="6036839"/>
            <a:ext cx="1757505" cy="81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5108" r="20252" b="39876"/>
          <a:stretch/>
        </p:blipFill>
        <p:spPr>
          <a:xfrm rot="16200000">
            <a:off x="9722527" y="-562035"/>
            <a:ext cx="1907438" cy="3031508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662" y="6039373"/>
            <a:ext cx="389191" cy="446096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41725" r="41086" b="21817"/>
          <a:stretch/>
        </p:blipFill>
        <p:spPr>
          <a:xfrm flipH="1">
            <a:off x="0" y="5891468"/>
            <a:ext cx="789272" cy="966532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357615AA-E5D8-4D86-B03F-C65BD0813AE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6200000">
            <a:off x="10415252" y="5081252"/>
            <a:ext cx="1193388" cy="2360108"/>
          </a:xfrm>
          <a:prstGeom prst="rect">
            <a:avLst/>
          </a:prstGeom>
        </p:spPr>
      </p:pic>
      <p:pic>
        <p:nvPicPr>
          <p:cNvPr id="21" name="그래픽 20">
            <a:extLst>
              <a:ext uri="{FF2B5EF4-FFF2-40B4-BE49-F238E27FC236}">
                <a16:creationId xmlns:a16="http://schemas.microsoft.com/office/drawing/2014/main" id="{30878F19-3C26-4FA0-9C17-9B951765D16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5400000" flipV="1">
            <a:off x="734061" y="-734061"/>
            <a:ext cx="891986" cy="2360108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97433" y="306003"/>
            <a:ext cx="230932" cy="279979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815144E6-0B0E-4160-B3E0-6C5989E79BE8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966352" y="6331516"/>
            <a:ext cx="409267" cy="409267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677E764D-8160-459A-AB1C-21219921627A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547808" y="6418138"/>
            <a:ext cx="255770" cy="236021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7EC30820-31A0-4634-AD43-559629980174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69160" y="250724"/>
            <a:ext cx="287375" cy="1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68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래픽 26">
            <a:extLst>
              <a:ext uri="{FF2B5EF4-FFF2-40B4-BE49-F238E27FC236}">
                <a16:creationId xmlns:a16="http://schemas.microsoft.com/office/drawing/2014/main" id="{B9C4950D-7322-4204-A67E-049B54FE57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408785" y="-783143"/>
            <a:ext cx="793822" cy="2360108"/>
          </a:xfrm>
          <a:prstGeom prst="rect">
            <a:avLst/>
          </a:prstGeom>
        </p:spPr>
      </p:pic>
      <p:pic>
        <p:nvPicPr>
          <p:cNvPr id="8" name="Graphic 3">
            <a:hlinkClick r:id="rId4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7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0F0E09A9-4C68-4AE3-986E-9503CB1B9E0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32428" y="447288"/>
            <a:ext cx="338360" cy="314772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3D333ACA-0BE9-481A-8B79-4C0EA1F870A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01608" y="300110"/>
            <a:ext cx="529500" cy="540075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43465" r="2725" b="27738"/>
          <a:stretch/>
        </p:blipFill>
        <p:spPr>
          <a:xfrm flipH="1" flipV="1">
            <a:off x="-2" y="0"/>
            <a:ext cx="2470819" cy="893324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090006" y="5982146"/>
            <a:ext cx="461863" cy="559958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7EC30820-31A0-4634-AD43-559629980174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15660" y="385012"/>
            <a:ext cx="323275" cy="219662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C521A2A0-AB1A-465E-B6E6-1B4C8E1C12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r="6252" b="56084"/>
          <a:stretch/>
        </p:blipFill>
        <p:spPr>
          <a:xfrm>
            <a:off x="9434867" y="6024284"/>
            <a:ext cx="2757133" cy="833716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69701" r="15883" b="54354"/>
          <a:stretch/>
        </p:blipFill>
        <p:spPr>
          <a:xfrm>
            <a:off x="11398176" y="4556531"/>
            <a:ext cx="793823" cy="230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50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35755" y="153354"/>
            <a:ext cx="500945" cy="574190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46190" b="41734"/>
          <a:stretch/>
        </p:blipFill>
        <p:spPr>
          <a:xfrm>
            <a:off x="9721182" y="6137689"/>
            <a:ext cx="2470818" cy="720311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1224478" y="5857710"/>
            <a:ext cx="461863" cy="559958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815144E6-0B0E-4160-B3E0-6C5989E79B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r="50000"/>
          <a:stretch/>
        </p:blipFill>
        <p:spPr>
          <a:xfrm flipH="1">
            <a:off x="-3" y="4023269"/>
            <a:ext cx="409267" cy="818535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677E764D-8160-459A-AB1C-21219921627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>
            <a:off x="258344" y="3919828"/>
            <a:ext cx="511540" cy="472042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7356B51F-2435-4805-9C1E-068E80809D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27399"/>
          <a:stretch/>
        </p:blipFill>
        <p:spPr>
          <a:xfrm flipH="1">
            <a:off x="9963063" y="-1"/>
            <a:ext cx="1592236" cy="1635909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2F4E39FC-245E-4FEE-9CB4-6E38DDF091B4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10640962" y="375146"/>
            <a:ext cx="1458798" cy="1237768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340B92B2-0BE5-465F-A312-AC0F806E8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3223"/>
          <a:stretch/>
        </p:blipFill>
        <p:spPr>
          <a:xfrm rot="5400000" flipH="1">
            <a:off x="925842" y="5423733"/>
            <a:ext cx="508425" cy="2360108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45108" r="16800" b="28516"/>
          <a:stretch/>
        </p:blipFill>
        <p:spPr>
          <a:xfrm rot="5400000">
            <a:off x="753344" y="4007127"/>
            <a:ext cx="2097528" cy="360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56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래픽 13">
            <a:extLst>
              <a:ext uri="{FF2B5EF4-FFF2-40B4-BE49-F238E27FC236}">
                <a16:creationId xmlns:a16="http://schemas.microsoft.com/office/drawing/2014/main" id="{C4B30BF3-D146-4078-BE79-4B38C24C74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r="1504"/>
          <a:stretch/>
        </p:blipFill>
        <p:spPr>
          <a:xfrm rot="5400000">
            <a:off x="549648" y="5047542"/>
            <a:ext cx="1260811" cy="2360110"/>
          </a:xfrm>
          <a:prstGeom prst="rect">
            <a:avLst/>
          </a:prstGeom>
        </p:spPr>
      </p:pic>
      <p:pic>
        <p:nvPicPr>
          <p:cNvPr id="8" name="Graphic 3">
            <a:hlinkClick r:id="rId4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7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45108" r="17674" b="34298"/>
          <a:stretch/>
        </p:blipFill>
        <p:spPr>
          <a:xfrm>
            <a:off x="10142602" y="3545282"/>
            <a:ext cx="2049398" cy="3312718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5584" b="5159"/>
          <a:stretch/>
        </p:blipFill>
        <p:spPr>
          <a:xfrm flipH="1">
            <a:off x="0" y="5685544"/>
            <a:ext cx="3416968" cy="1172456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24610" y="6056594"/>
            <a:ext cx="311686" cy="377885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D3AB8397-FD44-4224-9446-EAB1D8C00BA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88882" y="241579"/>
            <a:ext cx="407028" cy="559957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815144E6-0B0E-4160-B3E0-6C5989E79BE8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249507" y="3798464"/>
            <a:ext cx="818535" cy="818535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677E764D-8160-459A-AB1C-2121992162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r="39100"/>
          <a:stretch/>
        </p:blipFill>
        <p:spPr>
          <a:xfrm>
            <a:off x="11880473" y="4261872"/>
            <a:ext cx="311527" cy="472042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7EC30820-31A0-4634-AD43-559629980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79153"/>
          <a:stretch/>
        </p:blipFill>
        <p:spPr>
          <a:xfrm>
            <a:off x="695910" y="-1"/>
            <a:ext cx="2989843" cy="423521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5C5B5CDD-F6EC-424E-B463-464B6291A865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10624700" y="0"/>
            <a:ext cx="1567300" cy="2360108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702616" y="193702"/>
            <a:ext cx="401003" cy="45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4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5108" r="20252" b="26798"/>
          <a:stretch/>
        </p:blipFill>
        <p:spPr>
          <a:xfrm rot="5400000">
            <a:off x="891731" y="4058831"/>
            <a:ext cx="1907437" cy="3690901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5584" b="5159"/>
          <a:stretch/>
        </p:blipFill>
        <p:spPr>
          <a:xfrm rot="16200000" flipH="1">
            <a:off x="9897288" y="4563288"/>
            <a:ext cx="3416968" cy="1172456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D3AB8397-FD44-4224-9446-EAB1D8C00BA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961" y="5982146"/>
            <a:ext cx="407028" cy="559957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815144E6-0B0E-4160-B3E0-6C5989E79B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21663" r="28380"/>
          <a:stretch/>
        </p:blipFill>
        <p:spPr>
          <a:xfrm>
            <a:off x="11605773" y="0"/>
            <a:ext cx="586228" cy="641214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677E764D-8160-459A-AB1C-21219921627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780218" y="192427"/>
            <a:ext cx="511540" cy="472042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31043B37-A9C5-4E92-95D2-CC0232A19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25041" t="44216"/>
          <a:stretch/>
        </p:blipFill>
        <p:spPr>
          <a:xfrm>
            <a:off x="0" y="0"/>
            <a:ext cx="1638052" cy="1907437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464F1EE8-2071-4C0A-B4B2-3BE3B1ADB5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68346"/>
          <a:stretch/>
        </p:blipFill>
        <p:spPr>
          <a:xfrm>
            <a:off x="1156012" y="0"/>
            <a:ext cx="1620118" cy="856896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33057" y="329878"/>
            <a:ext cx="543243" cy="622672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8BE90AF5-59AD-4C29-8F07-AE69F07014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62086" r="23375"/>
          <a:stretch/>
        </p:blipFill>
        <p:spPr>
          <a:xfrm flipV="1">
            <a:off x="9956800" y="6168762"/>
            <a:ext cx="2235200" cy="689237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512211" y="5904281"/>
            <a:ext cx="461863" cy="55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87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0F0E09A9-4C68-4AE3-986E-9503CB1B9E0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167301" y="299221"/>
            <a:ext cx="338360" cy="314772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3D333ACA-0BE9-481A-8B79-4C0EA1F870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29609" r="14524"/>
          <a:stretch/>
        </p:blipFill>
        <p:spPr>
          <a:xfrm>
            <a:off x="11739403" y="0"/>
            <a:ext cx="452597" cy="380164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5584" b="5159"/>
          <a:stretch/>
        </p:blipFill>
        <p:spPr>
          <a:xfrm flipH="1">
            <a:off x="0" y="5685544"/>
            <a:ext cx="3416968" cy="1172456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D3AB8397-FD44-4224-9446-EAB1D8C00BA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2000" y="5607021"/>
            <a:ext cx="407028" cy="559957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DEA6454A-B260-4F96-82D5-7F124650DC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r="21251" b="58858"/>
          <a:stretch/>
        </p:blipFill>
        <p:spPr>
          <a:xfrm>
            <a:off x="9209708" y="5887000"/>
            <a:ext cx="2982292" cy="971000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C0AB412C-F36D-480C-832E-2E2061A3B2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2390"/>
          <a:stretch/>
        </p:blipFill>
        <p:spPr>
          <a:xfrm>
            <a:off x="-1" y="299221"/>
            <a:ext cx="1278059" cy="1233437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1C7F7913-E78F-4881-972E-AAC29AE85BC8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56070" y="110127"/>
            <a:ext cx="574752" cy="390537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45108" r="17674" b="29954"/>
          <a:stretch/>
        </p:blipFill>
        <p:spPr>
          <a:xfrm>
            <a:off x="10142602" y="3326252"/>
            <a:ext cx="2049398" cy="3531748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911398" y="5938821"/>
            <a:ext cx="756715" cy="86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088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53141" y="266080"/>
            <a:ext cx="756715" cy="867357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5584" b="5159"/>
          <a:stretch/>
        </p:blipFill>
        <p:spPr>
          <a:xfrm rot="16200000" flipH="1" flipV="1">
            <a:off x="-1122255" y="4563288"/>
            <a:ext cx="3416968" cy="1172456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7112" y="266080"/>
            <a:ext cx="461863" cy="559958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D3AB8397-FD44-4224-9446-EAB1D8C00B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77399" t="20571"/>
          <a:stretch/>
        </p:blipFill>
        <p:spPr>
          <a:xfrm rot="16200000">
            <a:off x="520411" y="6066181"/>
            <a:ext cx="271407" cy="1312231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D156067D-CB9C-417D-BD35-BF6524896BE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6200000">
            <a:off x="10596117" y="5262117"/>
            <a:ext cx="831657" cy="2360108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C7852772-2FD6-4382-8ED2-D660C20CF14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6200000" flipH="1">
            <a:off x="260596" y="-260595"/>
            <a:ext cx="1652076" cy="2173266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45108" r="15334" b="31044"/>
          <a:stretch/>
        </p:blipFill>
        <p:spPr>
          <a:xfrm rot="16200000" flipH="1">
            <a:off x="9364484" y="4030484"/>
            <a:ext cx="2178226" cy="347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58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5108" r="20252" b="39876"/>
          <a:stretch/>
        </p:blipFill>
        <p:spPr>
          <a:xfrm rot="16200000" flipH="1" flipV="1">
            <a:off x="562035" y="4388527"/>
            <a:ext cx="1907438" cy="3031508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 flipV="1">
            <a:off x="11374147" y="372531"/>
            <a:ext cx="389191" cy="446096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41725" r="41086" b="21817"/>
          <a:stretch/>
        </p:blipFill>
        <p:spPr>
          <a:xfrm flipV="1">
            <a:off x="11402728" y="0"/>
            <a:ext cx="789272" cy="966532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357615AA-E5D8-4D86-B03F-C65BD0813AE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6200000" flipH="1" flipV="1">
            <a:off x="583360" y="-583360"/>
            <a:ext cx="1193388" cy="2360108"/>
          </a:xfrm>
          <a:prstGeom prst="rect">
            <a:avLst/>
          </a:prstGeom>
        </p:spPr>
      </p:pic>
      <p:pic>
        <p:nvPicPr>
          <p:cNvPr id="21" name="그래픽 20">
            <a:extLst>
              <a:ext uri="{FF2B5EF4-FFF2-40B4-BE49-F238E27FC236}">
                <a16:creationId xmlns:a16="http://schemas.microsoft.com/office/drawing/2014/main" id="{30878F19-3C26-4FA0-9C17-9B951765D16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5400000" flipH="1">
            <a:off x="10565953" y="5231953"/>
            <a:ext cx="891986" cy="2360108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 flipV="1">
            <a:off x="11163635" y="6272018"/>
            <a:ext cx="230932" cy="279979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815144E6-0B0E-4160-B3E0-6C5989E79BE8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 flipV="1">
            <a:off x="1816381" y="117217"/>
            <a:ext cx="409267" cy="409267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677E764D-8160-459A-AB1C-21219921627A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 flipV="1">
            <a:off x="2388422" y="203841"/>
            <a:ext cx="255770" cy="236021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7EC30820-31A0-4634-AD43-559629980174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 flipV="1">
            <a:off x="9935465" y="6412008"/>
            <a:ext cx="287375" cy="195268"/>
          </a:xfrm>
          <a:prstGeom prst="rect">
            <a:avLst/>
          </a:prstGeom>
        </p:spPr>
      </p:pic>
      <p:sp>
        <p:nvSpPr>
          <p:cNvPr id="16" name="그림 개체 틀 12">
            <a:extLst>
              <a:ext uri="{FF2B5EF4-FFF2-40B4-BE49-F238E27FC236}">
                <a16:creationId xmlns:a16="http://schemas.microsoft.com/office/drawing/2014/main" id="{8E01CC9A-453A-442B-997F-3C0DC45C4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83105" y="689690"/>
            <a:ext cx="4441037" cy="5478620"/>
          </a:xfrm>
          <a:prstGeom prst="roundRect">
            <a:avLst>
              <a:gd name="adj" fmla="val 857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2425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그래픽 26">
            <a:extLst>
              <a:ext uri="{FF2B5EF4-FFF2-40B4-BE49-F238E27FC236}">
                <a16:creationId xmlns:a16="http://schemas.microsoft.com/office/drawing/2014/main" id="{B9C4950D-7322-4204-A67E-049B54FE57B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400000" flipH="1">
            <a:off x="9989391" y="-783143"/>
            <a:ext cx="793822" cy="2360108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0F0E09A9-4C68-4AE3-986E-9503CB1B9E0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721210" y="447288"/>
            <a:ext cx="338360" cy="314772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3D333ACA-0BE9-481A-8B79-4C0EA1F870A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360890" y="300110"/>
            <a:ext cx="529500" cy="540075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43465" r="2725" b="27738"/>
          <a:stretch/>
        </p:blipFill>
        <p:spPr>
          <a:xfrm flipV="1">
            <a:off x="9721181" y="0"/>
            <a:ext cx="2470819" cy="893324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7EC30820-31A0-4634-AD43-55962998017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>
            <a:off x="11353063" y="385012"/>
            <a:ext cx="323275" cy="219662"/>
          </a:xfrm>
          <a:prstGeom prst="rect">
            <a:avLst/>
          </a:prstGeom>
        </p:spPr>
      </p:pic>
      <p:sp>
        <p:nvSpPr>
          <p:cNvPr id="13" name="그림 개체 틀 4">
            <a:extLst>
              <a:ext uri="{FF2B5EF4-FFF2-40B4-BE49-F238E27FC236}">
                <a16:creationId xmlns:a16="http://schemas.microsoft.com/office/drawing/2014/main" id="{AF72DA75-4448-4FA5-8C8E-D8122A720C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3486" y="3428993"/>
            <a:ext cx="11205028" cy="2935509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358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55297" y="153354"/>
            <a:ext cx="500945" cy="574190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46190" b="41734"/>
          <a:stretch/>
        </p:blipFill>
        <p:spPr>
          <a:xfrm flipH="1">
            <a:off x="-3" y="6137689"/>
            <a:ext cx="2470818" cy="720311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5656" y="5857710"/>
            <a:ext cx="461863" cy="559958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815144E6-0B0E-4160-B3E0-6C5989E79B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r="50000"/>
          <a:stretch/>
        </p:blipFill>
        <p:spPr>
          <a:xfrm>
            <a:off x="11782733" y="4023269"/>
            <a:ext cx="409267" cy="818535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677E764D-8160-459A-AB1C-21219921627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422113" y="3919828"/>
            <a:ext cx="511540" cy="472042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7356B51F-2435-4805-9C1E-068E80809D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27399"/>
          <a:stretch/>
        </p:blipFill>
        <p:spPr>
          <a:xfrm>
            <a:off x="438835" y="-1"/>
            <a:ext cx="1013599" cy="1041401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2F4E39FC-245E-4FEE-9CB4-6E38DDF091B4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2237" y="238813"/>
            <a:ext cx="928654" cy="787949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340B92B2-0BE5-465F-A312-AC0F806E8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3223"/>
          <a:stretch/>
        </p:blipFill>
        <p:spPr>
          <a:xfrm rot="16200000">
            <a:off x="10757730" y="5423733"/>
            <a:ext cx="508425" cy="2360108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45108" r="16800" b="28516"/>
          <a:stretch/>
        </p:blipFill>
        <p:spPr>
          <a:xfrm rot="16200000" flipH="1">
            <a:off x="9341125" y="4007127"/>
            <a:ext cx="2097528" cy="3604217"/>
          </a:xfrm>
          <a:prstGeom prst="rect">
            <a:avLst/>
          </a:prstGeom>
        </p:spPr>
      </p:pic>
      <p:sp>
        <p:nvSpPr>
          <p:cNvPr id="13" name="그림 개체 틀 4">
            <a:extLst>
              <a:ext uri="{FF2B5EF4-FFF2-40B4-BE49-F238E27FC236}">
                <a16:creationId xmlns:a16="http://schemas.microsoft.com/office/drawing/2014/main" id="{96816F78-61F1-4D1F-85D6-5A35385D9DCC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1008357" y="1844676"/>
            <a:ext cx="4857162" cy="2247122"/>
          </a:xfrm>
          <a:prstGeom prst="roundRect">
            <a:avLst>
              <a:gd name="adj" fmla="val 7624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bIns="432000" anchor="b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7" name="그림 개체 틀 4">
            <a:extLst>
              <a:ext uri="{FF2B5EF4-FFF2-40B4-BE49-F238E27FC236}">
                <a16:creationId xmlns:a16="http://schemas.microsoft.com/office/drawing/2014/main" id="{576DBE92-EC69-4DE9-8A48-88F22B9AA668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6326481" y="1844676"/>
            <a:ext cx="4857162" cy="2247122"/>
          </a:xfrm>
          <a:prstGeom prst="roundRect">
            <a:avLst>
              <a:gd name="adj" fmla="val 7624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bIns="432000" anchor="b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5567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래픽 13">
            <a:extLst>
              <a:ext uri="{FF2B5EF4-FFF2-40B4-BE49-F238E27FC236}">
                <a16:creationId xmlns:a16="http://schemas.microsoft.com/office/drawing/2014/main" id="{C4B30BF3-D146-4078-BE79-4B38C24C74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" r="1504"/>
          <a:stretch/>
        </p:blipFill>
        <p:spPr>
          <a:xfrm rot="5400000" flipH="1" flipV="1">
            <a:off x="10381540" y="-549651"/>
            <a:ext cx="1260811" cy="2360110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45108" r="17674" b="34298"/>
          <a:stretch/>
        </p:blipFill>
        <p:spPr>
          <a:xfrm flipH="1" flipV="1">
            <a:off x="-1" y="1"/>
            <a:ext cx="2049398" cy="3312718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5584" b="5159"/>
          <a:stretch/>
        </p:blipFill>
        <p:spPr>
          <a:xfrm flipV="1">
            <a:off x="8775031" y="1"/>
            <a:ext cx="3416968" cy="1172456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 flipV="1">
            <a:off x="10555703" y="423522"/>
            <a:ext cx="311686" cy="377885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D3AB8397-FD44-4224-9446-EAB1D8C00BA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 flipV="1">
            <a:off x="11496089" y="6056465"/>
            <a:ext cx="407028" cy="559957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815144E6-0B0E-4160-B3E0-6C5989E79BE8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 flipV="1">
            <a:off x="123957" y="2241002"/>
            <a:ext cx="818535" cy="818535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677E764D-8160-459A-AB1C-2121992162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r="39100"/>
          <a:stretch/>
        </p:blipFill>
        <p:spPr>
          <a:xfrm flipH="1" flipV="1">
            <a:off x="-1" y="2124087"/>
            <a:ext cx="311527" cy="472042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7EC30820-31A0-4634-AD43-559629980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79153"/>
          <a:stretch/>
        </p:blipFill>
        <p:spPr>
          <a:xfrm flipH="1" flipV="1">
            <a:off x="8506246" y="6434481"/>
            <a:ext cx="2989843" cy="423521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5C5B5CDD-F6EC-424E-B463-464B6291A865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V="1">
            <a:off x="-1" y="4497893"/>
            <a:ext cx="1567300" cy="2360108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 flipH="1" flipV="1">
            <a:off x="88380" y="6204664"/>
            <a:ext cx="401003" cy="459635"/>
          </a:xfrm>
          <a:prstGeom prst="rect">
            <a:avLst/>
          </a:prstGeom>
        </p:spPr>
      </p:pic>
      <p:sp>
        <p:nvSpPr>
          <p:cNvPr id="17" name="그림 개체 틀 4">
            <a:extLst>
              <a:ext uri="{FF2B5EF4-FFF2-40B4-BE49-F238E27FC236}">
                <a16:creationId xmlns:a16="http://schemas.microsoft.com/office/drawing/2014/main" id="{21C03B2D-3B15-433E-B7CF-0035A33895C7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874526" y="1516739"/>
            <a:ext cx="2946400" cy="294640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 b="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8" name="그림 개체 틀 4">
            <a:extLst>
              <a:ext uri="{FF2B5EF4-FFF2-40B4-BE49-F238E27FC236}">
                <a16:creationId xmlns:a16="http://schemas.microsoft.com/office/drawing/2014/main" id="{349E435F-6DE1-4AA5-A0C6-4F14E84AE178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622800" y="1516739"/>
            <a:ext cx="2946400" cy="294640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 b="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0" name="그림 개체 틀 4">
            <a:extLst>
              <a:ext uri="{FF2B5EF4-FFF2-40B4-BE49-F238E27FC236}">
                <a16:creationId xmlns:a16="http://schemas.microsoft.com/office/drawing/2014/main" id="{5A9C6285-C52A-4E86-B88B-CE934725BD04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8366810" y="1516739"/>
            <a:ext cx="2946400" cy="294640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 b="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166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5108" r="20252" b="26798"/>
          <a:stretch/>
        </p:blipFill>
        <p:spPr>
          <a:xfrm rot="16200000" flipH="1">
            <a:off x="9392832" y="4058831"/>
            <a:ext cx="1907437" cy="3690901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5584" b="5159"/>
          <a:stretch/>
        </p:blipFill>
        <p:spPr>
          <a:xfrm rot="5400000">
            <a:off x="-1122256" y="4563288"/>
            <a:ext cx="3416968" cy="1172456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D3AB8397-FD44-4224-9446-EAB1D8C00BA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0710011" y="5982146"/>
            <a:ext cx="407028" cy="559957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815144E6-0B0E-4160-B3E0-6C5989E79B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21663" r="28380"/>
          <a:stretch/>
        </p:blipFill>
        <p:spPr>
          <a:xfrm flipH="1">
            <a:off x="-1" y="0"/>
            <a:ext cx="586228" cy="641214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677E764D-8160-459A-AB1C-21219921627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>
            <a:off x="900242" y="192427"/>
            <a:ext cx="511540" cy="472042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31043B37-A9C5-4E92-95D2-CC0232A19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25041" t="44216"/>
          <a:stretch/>
        </p:blipFill>
        <p:spPr>
          <a:xfrm flipH="1">
            <a:off x="10553948" y="0"/>
            <a:ext cx="1638052" cy="1907437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464F1EE8-2071-4C0A-B4B2-3BE3B1ADB5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68346"/>
          <a:stretch/>
        </p:blipFill>
        <p:spPr>
          <a:xfrm flipH="1">
            <a:off x="9415870" y="0"/>
            <a:ext cx="1620118" cy="856896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315700" y="329878"/>
            <a:ext cx="543243" cy="622672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8BE90AF5-59AD-4C29-8F07-AE69F07014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62086" r="23375"/>
          <a:stretch/>
        </p:blipFill>
        <p:spPr>
          <a:xfrm flipH="1" flipV="1">
            <a:off x="0" y="6168762"/>
            <a:ext cx="2235200" cy="689237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 flipH="1">
            <a:off x="217926" y="5904281"/>
            <a:ext cx="461863" cy="559958"/>
          </a:xfrm>
          <a:prstGeom prst="rect">
            <a:avLst/>
          </a:prstGeom>
        </p:spPr>
      </p:pic>
      <p:sp>
        <p:nvSpPr>
          <p:cNvPr id="17" name="그림 개체 틀 12">
            <a:extLst>
              <a:ext uri="{FF2B5EF4-FFF2-40B4-BE49-F238E27FC236}">
                <a16:creationId xmlns:a16="http://schemas.microsoft.com/office/drawing/2014/main" id="{8D1E2A6E-0760-45E1-85CB-ADEFB1D05C2F}"/>
              </a:ext>
            </a:extLst>
          </p:cNvPr>
          <p:cNvSpPr>
            <a:spLocks noGrp="1"/>
          </p:cNvSpPr>
          <p:nvPr userDrawn="1">
            <p:ph type="pic" sz="quarter" idx="23" hasCustomPrompt="1"/>
          </p:nvPr>
        </p:nvSpPr>
        <p:spPr>
          <a:xfrm>
            <a:off x="1504951" y="1288271"/>
            <a:ext cx="2140731" cy="2140729"/>
          </a:xfrm>
          <a:prstGeom prst="round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8" name="그림 개체 틀 12">
            <a:extLst>
              <a:ext uri="{FF2B5EF4-FFF2-40B4-BE49-F238E27FC236}">
                <a16:creationId xmlns:a16="http://schemas.microsoft.com/office/drawing/2014/main" id="{5E0DBFCB-B3FC-4468-AA30-89FDA56E5D28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6096000" y="1288271"/>
            <a:ext cx="2140731" cy="2140729"/>
          </a:xfrm>
          <a:prstGeom prst="round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1" name="그림 개체 틀 12">
            <a:extLst>
              <a:ext uri="{FF2B5EF4-FFF2-40B4-BE49-F238E27FC236}">
                <a16:creationId xmlns:a16="http://schemas.microsoft.com/office/drawing/2014/main" id="{DD92CC4E-9278-4579-A648-500915F83565}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3800476" y="3592606"/>
            <a:ext cx="2140731" cy="2140729"/>
          </a:xfrm>
          <a:prstGeom prst="round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6" name="그림 개체 틀 12">
            <a:extLst>
              <a:ext uri="{FF2B5EF4-FFF2-40B4-BE49-F238E27FC236}">
                <a16:creationId xmlns:a16="http://schemas.microsoft.com/office/drawing/2014/main" id="{AE9DD117-B253-408E-937A-00646B4133F3}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8391525" y="3592606"/>
            <a:ext cx="2140731" cy="2140729"/>
          </a:xfrm>
          <a:prstGeom prst="round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7906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0F0E09A9-4C68-4AE3-986E-9503CB1B9E0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167301" y="299221"/>
            <a:ext cx="338360" cy="314772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3D333ACA-0BE9-481A-8B79-4C0EA1F870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29609" r="14524"/>
          <a:stretch/>
        </p:blipFill>
        <p:spPr>
          <a:xfrm>
            <a:off x="11739403" y="0"/>
            <a:ext cx="452597" cy="380164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5584" b="5159"/>
          <a:stretch/>
        </p:blipFill>
        <p:spPr>
          <a:xfrm flipH="1">
            <a:off x="0" y="5685544"/>
            <a:ext cx="3416968" cy="1172456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D3AB8397-FD44-4224-9446-EAB1D8C00BA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2000" y="5607021"/>
            <a:ext cx="407028" cy="559957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DEA6454A-B260-4F96-82D5-7F124650DC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r="21251" b="58858"/>
          <a:stretch/>
        </p:blipFill>
        <p:spPr>
          <a:xfrm>
            <a:off x="9209708" y="5887000"/>
            <a:ext cx="2982292" cy="971000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C0AB412C-F36D-480C-832E-2E2061A3B2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2390"/>
          <a:stretch/>
        </p:blipFill>
        <p:spPr>
          <a:xfrm>
            <a:off x="-1" y="299221"/>
            <a:ext cx="1278059" cy="1233437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1C7F7913-E78F-4881-972E-AAC29AE85BC8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56070" y="110127"/>
            <a:ext cx="574752" cy="390537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45108" r="17674" b="29954"/>
          <a:stretch/>
        </p:blipFill>
        <p:spPr>
          <a:xfrm>
            <a:off x="10142602" y="3326252"/>
            <a:ext cx="2049398" cy="3531748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911398" y="5938821"/>
            <a:ext cx="756715" cy="867357"/>
          </a:xfrm>
          <a:prstGeom prst="rect">
            <a:avLst/>
          </a:prstGeom>
        </p:spPr>
      </p:pic>
      <p:sp>
        <p:nvSpPr>
          <p:cNvPr id="13" name="그림 개체 틀 11">
            <a:extLst>
              <a:ext uri="{FF2B5EF4-FFF2-40B4-BE49-F238E27FC236}">
                <a16:creationId xmlns:a16="http://schemas.microsoft.com/office/drawing/2014/main" id="{4AC81B91-FE0F-48CD-A64A-416F7D157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62028" y="1059419"/>
            <a:ext cx="2194694" cy="4761846"/>
          </a:xfrm>
          <a:prstGeom prst="roundRect">
            <a:avLst>
              <a:gd name="adj" fmla="val 1413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4184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래픽 14">
            <a:extLst>
              <a:ext uri="{FF2B5EF4-FFF2-40B4-BE49-F238E27FC236}">
                <a16:creationId xmlns:a16="http://schemas.microsoft.com/office/drawing/2014/main" id="{B1775050-85D2-4189-B233-2EB4FA7072C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53141" y="266080"/>
            <a:ext cx="756715" cy="867357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0A8FB555-0A12-4ED9-8D76-B83468BDA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5584" b="5159"/>
          <a:stretch/>
        </p:blipFill>
        <p:spPr>
          <a:xfrm rot="16200000" flipH="1" flipV="1">
            <a:off x="-1122255" y="4563288"/>
            <a:ext cx="3416968" cy="1172456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E0DC088E-E8BF-415C-94C2-00456EC33F3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7112" y="266080"/>
            <a:ext cx="461863" cy="559958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D3AB8397-FD44-4224-9446-EAB1D8C00B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77399" t="20571"/>
          <a:stretch/>
        </p:blipFill>
        <p:spPr>
          <a:xfrm rot="16200000">
            <a:off x="520411" y="6066181"/>
            <a:ext cx="271407" cy="1312231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D156067D-CB9C-417D-BD35-BF6524896BE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6200000">
            <a:off x="10596117" y="5262117"/>
            <a:ext cx="831657" cy="2360108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C7852772-2FD6-4382-8ED2-D660C20CF14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6200000" flipH="1">
            <a:off x="260596" y="-260595"/>
            <a:ext cx="1652076" cy="2173266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E8747BF5-C835-4050-9697-A3815CB8D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45108" r="15334" b="31044"/>
          <a:stretch/>
        </p:blipFill>
        <p:spPr>
          <a:xfrm rot="16200000" flipH="1">
            <a:off x="9364484" y="4030484"/>
            <a:ext cx="2178226" cy="3476806"/>
          </a:xfrm>
          <a:prstGeom prst="rect">
            <a:avLst/>
          </a:prstGeom>
        </p:spPr>
      </p:pic>
      <p:sp>
        <p:nvSpPr>
          <p:cNvPr id="11" name="그림 개체 틀 5">
            <a:extLst>
              <a:ext uri="{FF2B5EF4-FFF2-40B4-BE49-F238E27FC236}">
                <a16:creationId xmlns:a16="http://schemas.microsoft.com/office/drawing/2014/main" id="{59B65F3D-4726-4B0A-93E5-907C1215FE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33479" y="947752"/>
            <a:ext cx="3720526" cy="4962496"/>
          </a:xfrm>
          <a:prstGeom prst="roundRect">
            <a:avLst>
              <a:gd name="adj" fmla="val 137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4007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5D335403-97D4-4AD1-A8A4-7D5B819EE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DA5873B2-08F6-4C82-A97C-E333ECFF116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7A14EF0F-09C6-45B1-A7DA-6E9F2C9495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" r="1504"/>
          <a:stretch/>
        </p:blipFill>
        <p:spPr>
          <a:xfrm rot="5400000">
            <a:off x="549648" y="5047542"/>
            <a:ext cx="1260811" cy="2360110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31FE7D41-06ED-4C58-8FAE-6754F531E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45108" r="17674" b="34298"/>
          <a:stretch/>
        </p:blipFill>
        <p:spPr>
          <a:xfrm>
            <a:off x="10142602" y="3545282"/>
            <a:ext cx="2049398" cy="3312718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A879DC93-FBA3-45DA-9BB1-7066B9DB9E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5584" b="5159"/>
          <a:stretch/>
        </p:blipFill>
        <p:spPr>
          <a:xfrm flipH="1">
            <a:off x="0" y="5685544"/>
            <a:ext cx="3416968" cy="1172456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A6D97CAF-F27D-451E-9F06-45ED1B26498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24610" y="6056594"/>
            <a:ext cx="311686" cy="377885"/>
          </a:xfrm>
          <a:prstGeom prst="rect">
            <a:avLst/>
          </a:prstGeom>
        </p:spPr>
      </p:pic>
      <p:pic>
        <p:nvPicPr>
          <p:cNvPr id="21" name="그래픽 20">
            <a:extLst>
              <a:ext uri="{FF2B5EF4-FFF2-40B4-BE49-F238E27FC236}">
                <a16:creationId xmlns:a16="http://schemas.microsoft.com/office/drawing/2014/main" id="{DB95A173-20FE-44F0-98DA-10D867DAD6C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88882" y="241579"/>
            <a:ext cx="407028" cy="559957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04B629C4-5758-4E5E-BC1E-85CB604929C6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249507" y="3798464"/>
            <a:ext cx="818535" cy="818535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0D7D245F-2BC8-481B-B6D8-B9315E3F62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r="39100"/>
          <a:stretch/>
        </p:blipFill>
        <p:spPr>
          <a:xfrm>
            <a:off x="11880473" y="4261872"/>
            <a:ext cx="311527" cy="472042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85FEA7AB-512B-4F76-AD77-B78F90DE90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79153"/>
          <a:stretch/>
        </p:blipFill>
        <p:spPr>
          <a:xfrm>
            <a:off x="695910" y="-1"/>
            <a:ext cx="2989843" cy="423521"/>
          </a:xfrm>
          <a:prstGeom prst="rect">
            <a:avLst/>
          </a:prstGeom>
        </p:spPr>
      </p:pic>
      <p:pic>
        <p:nvPicPr>
          <p:cNvPr id="27" name="그래픽 26">
            <a:extLst>
              <a:ext uri="{FF2B5EF4-FFF2-40B4-BE49-F238E27FC236}">
                <a16:creationId xmlns:a16="http://schemas.microsoft.com/office/drawing/2014/main" id="{F11C3292-0978-4BF5-BAF3-B205C91263B4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rot="16200000" flipH="1" flipV="1">
            <a:off x="10228296" y="-396404"/>
            <a:ext cx="1567300" cy="2360108"/>
          </a:xfrm>
          <a:prstGeom prst="rect">
            <a:avLst/>
          </a:prstGeom>
        </p:spPr>
      </p:pic>
      <p:pic>
        <p:nvPicPr>
          <p:cNvPr id="28" name="그래픽 27">
            <a:extLst>
              <a:ext uri="{FF2B5EF4-FFF2-40B4-BE49-F238E27FC236}">
                <a16:creationId xmlns:a16="http://schemas.microsoft.com/office/drawing/2014/main" id="{9F9405E4-C48A-4EAB-95B8-DEE85185408E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702616" y="193702"/>
            <a:ext cx="401003" cy="459635"/>
          </a:xfrm>
          <a:prstGeom prst="rect">
            <a:avLst/>
          </a:prstGeom>
        </p:spPr>
      </p:pic>
      <p:sp>
        <p:nvSpPr>
          <p:cNvPr id="29" name="그림 개체 틀 8">
            <a:extLst>
              <a:ext uri="{FF2B5EF4-FFF2-40B4-BE49-F238E27FC236}">
                <a16:creationId xmlns:a16="http://schemas.microsoft.com/office/drawing/2014/main" id="{DB549D36-3F7A-445D-A020-5AE3D8AFF53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6206" y="1325444"/>
            <a:ext cx="5209432" cy="322274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168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">
            <a:hlinkClick r:id="rId2"/>
            <a:extLst>
              <a:ext uri="{FF2B5EF4-FFF2-40B4-BE49-F238E27FC236}">
                <a16:creationId xmlns:a16="http://schemas.microsoft.com/office/drawing/2014/main" id="{378D4F89-C0DC-473B-935C-3E4412011C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32" name="TextBox 31">
            <a:hlinkClick r:id="rId5"/>
            <a:extLst>
              <a:ext uri="{FF2B5EF4-FFF2-40B4-BE49-F238E27FC236}">
                <a16:creationId xmlns:a16="http://schemas.microsoft.com/office/drawing/2014/main" id="{C950B496-43BB-4B43-92E3-87A8F744D55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39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PTMON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FE226A19-C7D0-4B02-A970-E76F6BE01E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A5BE0D48-2EF9-4C27-8B5D-D457A5AD5A42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72" r:id="rId17"/>
    <p:sldLayoutId id="2147483664" r:id="rId18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jpeg"/><Relationship Id="rId3" Type="http://schemas.openxmlformats.org/officeDocument/2006/relationships/image" Target="../media/image138.jpeg"/><Relationship Id="rId7" Type="http://schemas.openxmlformats.org/officeDocument/2006/relationships/image" Target="../media/image142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1.jpeg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Relationship Id="rId9" Type="http://schemas.openxmlformats.org/officeDocument/2006/relationships/image" Target="../media/image1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166C97-2891-4B5B-91B7-6E780A587854}"/>
              </a:ext>
            </a:extLst>
          </p:cNvPr>
          <p:cNvSpPr txBox="1"/>
          <p:nvPr/>
        </p:nvSpPr>
        <p:spPr>
          <a:xfrm>
            <a:off x="966340" y="2856885"/>
            <a:ext cx="55106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8800" dirty="0">
                <a:solidFill>
                  <a:srgbClr val="3B403A"/>
                </a:solidFill>
                <a:latin typeface="+mj-lt"/>
                <a:cs typeface="Arial" panose="020B0604020202020204" pitchFamily="34" charset="0"/>
              </a:rPr>
              <a:t>«СЕВЕР»</a:t>
            </a:r>
            <a:endParaRPr lang="ko-KR" altLang="en-US" sz="8800" dirty="0">
              <a:solidFill>
                <a:srgbClr val="3B403A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BB6154-4560-46C2-8145-F58165C51987}"/>
              </a:ext>
            </a:extLst>
          </p:cNvPr>
          <p:cNvSpPr txBox="1"/>
          <p:nvPr/>
        </p:nvSpPr>
        <p:spPr>
          <a:xfrm>
            <a:off x="966340" y="4261445"/>
            <a:ext cx="551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dirty="0">
                <a:solidFill>
                  <a:srgbClr val="3B403A"/>
                </a:solidFill>
                <a:cs typeface="Arial" panose="020B0604020202020204" pitchFamily="34" charset="0"/>
              </a:rPr>
              <a:t>ДОБРОВОЛЬЧЕСКОЕ ОБЪЕДИНЕНИЕ</a:t>
            </a:r>
            <a:endParaRPr lang="ko-KR" altLang="en-US" sz="2400" dirty="0">
              <a:solidFill>
                <a:srgbClr val="3B403A"/>
              </a:solidFill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A646BA-66FD-D5FF-2485-4CFFBA9DAF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6DCBE10-328D-427B-9252-6E5DA822F8F1}"/>
              </a:ext>
            </a:extLst>
          </p:cNvPr>
          <p:cNvSpPr/>
          <p:nvPr/>
        </p:nvSpPr>
        <p:spPr>
          <a:xfrm>
            <a:off x="2488488" y="5086931"/>
            <a:ext cx="2466363" cy="395512"/>
          </a:xfrm>
          <a:prstGeom prst="roundRect">
            <a:avLst>
              <a:gd name="adj" fmla="val 50000"/>
            </a:avLst>
          </a:prstGeom>
          <a:solidFill>
            <a:srgbClr val="FF9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ko-KR" sz="1600" dirty="0">
                <a:solidFill>
                  <a:schemeClr val="bg1"/>
                </a:solidFill>
              </a:rPr>
              <a:t>ВСТУПИТЬ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674CA24-8966-462C-8463-21E390A8A0E9}"/>
              </a:ext>
            </a:extLst>
          </p:cNvPr>
          <p:cNvSpPr txBox="1"/>
          <p:nvPr/>
        </p:nvSpPr>
        <p:spPr>
          <a:xfrm>
            <a:off x="1550541" y="619799"/>
            <a:ext cx="866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4800">
                <a:solidFill>
                  <a:srgbClr val="163248"/>
                </a:solidFill>
                <a:latin typeface="Damion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ru-RU" altLang="ko-KR" sz="7200" u="sng" dirty="0">
                <a:solidFill>
                  <a:srgbClr val="FF9B82"/>
                </a:solidFill>
              </a:rPr>
              <a:t>ДОБРОВОЛЬЧЕСТВО</a:t>
            </a:r>
            <a:endParaRPr lang="ko-KR" altLang="en-US" sz="7200" u="sng" dirty="0">
              <a:solidFill>
                <a:srgbClr val="FF9B8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181562-6791-42E7-9AC3-019CD38438D6}"/>
              </a:ext>
            </a:extLst>
          </p:cNvPr>
          <p:cNvSpPr txBox="1"/>
          <p:nvPr/>
        </p:nvSpPr>
        <p:spPr>
          <a:xfrm>
            <a:off x="212272" y="2894011"/>
            <a:ext cx="37437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2800" dirty="0">
                <a:solidFill>
                  <a:srgbClr val="3B403A"/>
                </a:solidFill>
              </a:rPr>
              <a:t>- фото/видеосъёмка</a:t>
            </a:r>
          </a:p>
          <a:p>
            <a:pPr algn="l">
              <a:lnSpc>
                <a:spcPct val="100000"/>
              </a:lnSpc>
            </a:pPr>
            <a:r>
              <a:rPr lang="ru-RU" altLang="ko-KR" sz="2800" dirty="0">
                <a:solidFill>
                  <a:srgbClr val="3B403A"/>
                </a:solidFill>
              </a:rPr>
              <a:t>- редакция</a:t>
            </a:r>
          </a:p>
          <a:p>
            <a:pPr algn="l">
              <a:lnSpc>
                <a:spcPct val="100000"/>
              </a:lnSpc>
            </a:pPr>
            <a:r>
              <a:rPr lang="ru-RU" altLang="ko-KR" sz="2800" dirty="0">
                <a:solidFill>
                  <a:srgbClr val="3B403A"/>
                </a:solidFill>
              </a:rPr>
              <a:t>- ведение группы</a:t>
            </a:r>
            <a:endParaRPr lang="ko-KR" altLang="en-US" sz="2800" dirty="0">
              <a:solidFill>
                <a:srgbClr val="3B403A"/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7CF9659-6FD7-40DE-AA1F-EBB326C9EEE4}"/>
              </a:ext>
            </a:extLst>
          </p:cNvPr>
          <p:cNvSpPr/>
          <p:nvPr/>
        </p:nvSpPr>
        <p:spPr>
          <a:xfrm>
            <a:off x="674597" y="2124570"/>
            <a:ext cx="28713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4400" b="1" u="sng" dirty="0">
                <a:solidFill>
                  <a:srgbClr val="2EC9B3"/>
                </a:solidFill>
                <a:latin typeface="+mj-lt"/>
              </a:rPr>
              <a:t>МЕДИА</a:t>
            </a:r>
            <a:endParaRPr lang="en-US" altLang="ko-KR" sz="4400" b="1" u="sng" dirty="0">
              <a:solidFill>
                <a:srgbClr val="2EC9B3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0A3B67-A9F6-4EBC-B203-337C07EAAAC5}"/>
              </a:ext>
            </a:extLst>
          </p:cNvPr>
          <p:cNvSpPr txBox="1"/>
          <p:nvPr/>
        </p:nvSpPr>
        <p:spPr>
          <a:xfrm>
            <a:off x="3944865" y="2859902"/>
            <a:ext cx="41441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2800" dirty="0">
                <a:solidFill>
                  <a:srgbClr val="3B403A"/>
                </a:solidFill>
              </a:rPr>
              <a:t>- работа за сценой</a:t>
            </a:r>
          </a:p>
          <a:p>
            <a:pPr algn="l">
              <a:lnSpc>
                <a:spcPct val="100000"/>
              </a:lnSpc>
            </a:pPr>
            <a:r>
              <a:rPr lang="ru-RU" altLang="ko-KR" sz="2800" dirty="0">
                <a:solidFill>
                  <a:srgbClr val="3B403A"/>
                </a:solidFill>
              </a:rPr>
              <a:t>- написание сценариев</a:t>
            </a:r>
          </a:p>
          <a:p>
            <a:pPr algn="l">
              <a:lnSpc>
                <a:spcPct val="100000"/>
              </a:lnSpc>
            </a:pPr>
            <a:r>
              <a:rPr lang="ru-RU" altLang="ko-KR" sz="2800" dirty="0">
                <a:solidFill>
                  <a:srgbClr val="3B403A"/>
                </a:solidFill>
              </a:rPr>
              <a:t>- организация мероприятий</a:t>
            </a:r>
            <a:endParaRPr lang="ko-KR" altLang="en-US" sz="2800" dirty="0">
              <a:solidFill>
                <a:srgbClr val="3B403A"/>
              </a:solidFill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C1BF747-1A04-4FEA-93C9-4B0F5957AD2F}"/>
              </a:ext>
            </a:extLst>
          </p:cNvPr>
          <p:cNvSpPr/>
          <p:nvPr/>
        </p:nvSpPr>
        <p:spPr>
          <a:xfrm>
            <a:off x="4102532" y="2170739"/>
            <a:ext cx="3147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4400" b="1" u="sng" dirty="0">
                <a:solidFill>
                  <a:srgbClr val="2EC9B3"/>
                </a:solidFill>
                <a:latin typeface="+mj-lt"/>
              </a:rPr>
              <a:t>КУЛЬТУРА</a:t>
            </a:r>
            <a:endParaRPr lang="en-US" altLang="ko-KR" sz="4400" b="1" u="sng" dirty="0">
              <a:solidFill>
                <a:srgbClr val="2EC9B3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578D2F-520E-44E6-BC97-3B8DEE573341}"/>
              </a:ext>
            </a:extLst>
          </p:cNvPr>
          <p:cNvSpPr txBox="1"/>
          <p:nvPr/>
        </p:nvSpPr>
        <p:spPr>
          <a:xfrm>
            <a:off x="8058703" y="2869839"/>
            <a:ext cx="30179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2800" dirty="0">
                <a:solidFill>
                  <a:srgbClr val="3B403A"/>
                </a:solidFill>
              </a:rPr>
              <a:t>- участите в мероприятиях</a:t>
            </a:r>
          </a:p>
          <a:p>
            <a:pPr algn="l">
              <a:lnSpc>
                <a:spcPct val="100000"/>
              </a:lnSpc>
            </a:pPr>
            <a:r>
              <a:rPr lang="ru-RU" altLang="ko-KR" sz="2800" dirty="0">
                <a:solidFill>
                  <a:srgbClr val="3B403A"/>
                </a:solidFill>
              </a:rPr>
              <a:t>- </a:t>
            </a:r>
            <a:r>
              <a:rPr lang="ru-RU" altLang="ko-KR" sz="2800" dirty="0" err="1">
                <a:solidFill>
                  <a:srgbClr val="3B403A"/>
                </a:solidFill>
              </a:rPr>
              <a:t>аниматорство</a:t>
            </a:r>
            <a:endParaRPr lang="ko-KR" altLang="en-US" sz="2800" dirty="0">
              <a:solidFill>
                <a:srgbClr val="3B403A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6475862-92A0-4C34-9B84-BF4F644BF129}"/>
              </a:ext>
            </a:extLst>
          </p:cNvPr>
          <p:cNvSpPr/>
          <p:nvPr/>
        </p:nvSpPr>
        <p:spPr>
          <a:xfrm>
            <a:off x="7806433" y="2124570"/>
            <a:ext cx="28713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4400" b="1" u="sng" dirty="0">
                <a:solidFill>
                  <a:srgbClr val="2EC9B3"/>
                </a:solidFill>
                <a:latin typeface="+mj-lt"/>
              </a:rPr>
              <a:t>СОЦИУМ</a:t>
            </a:r>
            <a:endParaRPr lang="en-US" altLang="ko-KR" sz="4400" b="1" u="sng" dirty="0">
              <a:solidFill>
                <a:srgbClr val="2EC9B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8832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0229ACF3-52D9-4B73-B95D-C4DF4CBE2BD1}"/>
              </a:ext>
            </a:extLst>
          </p:cNvPr>
          <p:cNvSpPr txBox="1"/>
          <p:nvPr/>
        </p:nvSpPr>
        <p:spPr>
          <a:xfrm>
            <a:off x="752627" y="4696453"/>
            <a:ext cx="30682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altLang="ko-KR" sz="1600" dirty="0">
                <a:solidFill>
                  <a:srgbClr val="3B403A"/>
                </a:solidFill>
              </a:rPr>
              <a:t>Круг общения РЕАЛЬНО влияет на твоё будущее, если ты не хочешь стоить жизнь своей мечты</a:t>
            </a:r>
            <a:endParaRPr lang="ko-KR" altLang="en-US" sz="1600" dirty="0">
              <a:solidFill>
                <a:srgbClr val="3B403A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57C2B64-6E97-4DED-9D4A-3D04959940AA}"/>
              </a:ext>
            </a:extLst>
          </p:cNvPr>
          <p:cNvSpPr/>
          <p:nvPr/>
        </p:nvSpPr>
        <p:spPr>
          <a:xfrm>
            <a:off x="874526" y="3996619"/>
            <a:ext cx="294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b="1" dirty="0">
                <a:solidFill>
                  <a:srgbClr val="2EC9B3"/>
                </a:solidFill>
                <a:latin typeface="+mj-lt"/>
              </a:rPr>
              <a:t>Знакомства</a:t>
            </a:r>
            <a:endParaRPr lang="en-US" altLang="ko-KR" sz="2400" b="1" dirty="0">
              <a:solidFill>
                <a:srgbClr val="2EC9B3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78BB3C-77C6-4E69-AEED-02683F7ECE4D}"/>
              </a:ext>
            </a:extLst>
          </p:cNvPr>
          <p:cNvSpPr txBox="1"/>
          <p:nvPr/>
        </p:nvSpPr>
        <p:spPr>
          <a:xfrm>
            <a:off x="4620123" y="4681139"/>
            <a:ext cx="294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altLang="ko-KR" sz="1600" dirty="0">
                <a:solidFill>
                  <a:srgbClr val="3B403A"/>
                </a:solidFill>
              </a:rPr>
              <a:t>В мире ДЕЙСТВИТЕЛЬНО возможностей больше, чем ты можешь себе представить</a:t>
            </a:r>
            <a:endParaRPr lang="ko-KR" altLang="en-US" sz="1600" dirty="0">
              <a:solidFill>
                <a:srgbClr val="3B403A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3D42A1C-A5EB-4035-94A7-C91BF9C3B99B}"/>
              </a:ext>
            </a:extLst>
          </p:cNvPr>
          <p:cNvSpPr/>
          <p:nvPr/>
        </p:nvSpPr>
        <p:spPr>
          <a:xfrm>
            <a:off x="4620668" y="3852696"/>
            <a:ext cx="294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b="1" dirty="0">
                <a:solidFill>
                  <a:srgbClr val="2EC9B3"/>
                </a:solidFill>
                <a:latin typeface="+mj-lt"/>
              </a:rPr>
              <a:t>Возможность проявить себя</a:t>
            </a:r>
            <a:endParaRPr lang="en-US" altLang="ko-KR" sz="2400" b="1" dirty="0">
              <a:solidFill>
                <a:srgbClr val="2EC9B3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2DA0B9-960E-496C-AFDB-5387F059224C}"/>
              </a:ext>
            </a:extLst>
          </p:cNvPr>
          <p:cNvSpPr txBox="1"/>
          <p:nvPr/>
        </p:nvSpPr>
        <p:spPr>
          <a:xfrm>
            <a:off x="8568146" y="4681139"/>
            <a:ext cx="294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altLang="ko-KR" sz="1600" dirty="0">
                <a:solidFill>
                  <a:srgbClr val="3B403A"/>
                </a:solidFill>
              </a:rPr>
              <a:t>Опыт и навыки выведут тебя на НОВЫЙ уровень жизни и дадут больше возможностей для реализации</a:t>
            </a:r>
            <a:endParaRPr lang="ko-KR" altLang="en-US" sz="1600" dirty="0">
              <a:solidFill>
                <a:srgbClr val="3B403A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76A3E69-3D4B-4D48-86C4-A312BEB3DF9F}"/>
              </a:ext>
            </a:extLst>
          </p:cNvPr>
          <p:cNvSpPr/>
          <p:nvPr/>
        </p:nvSpPr>
        <p:spPr>
          <a:xfrm>
            <a:off x="8568146" y="3996618"/>
            <a:ext cx="294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b="1" dirty="0">
                <a:solidFill>
                  <a:srgbClr val="2EC9B3"/>
                </a:solidFill>
                <a:latin typeface="+mj-lt"/>
              </a:rPr>
              <a:t>Опыт и навыки</a:t>
            </a:r>
            <a:endParaRPr lang="en-US" altLang="ko-KR" sz="2400" b="1" dirty="0">
              <a:solidFill>
                <a:srgbClr val="2EC9B3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5D750C-990E-4687-BA22-73441318BC4F}"/>
              </a:ext>
            </a:extLst>
          </p:cNvPr>
          <p:cNvSpPr txBox="1"/>
          <p:nvPr/>
        </p:nvSpPr>
        <p:spPr>
          <a:xfrm>
            <a:off x="1484852" y="198410"/>
            <a:ext cx="8189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4800">
                <a:solidFill>
                  <a:srgbClr val="FF9B82"/>
                </a:solidFill>
                <a:latin typeface="Damion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ru-RU" altLang="ko-KR" sz="4000" dirty="0"/>
              <a:t>ЧТО ДАЁТ ДОБРОВОЛЬЧЕСТВО</a:t>
            </a:r>
            <a:endParaRPr lang="ko-KR" altLang="en-US" sz="4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8DF592-8929-1688-C79A-765BA4B0AE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5" b="835"/>
          <a:stretch/>
        </p:blipFill>
        <p:spPr>
          <a:xfrm>
            <a:off x="874526" y="1025614"/>
            <a:ext cx="2946400" cy="2946400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280814-CAF1-9D55-298B-65A2276AAB1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t="1082" r="-18" b="32252"/>
          <a:stretch/>
        </p:blipFill>
        <p:spPr>
          <a:xfrm>
            <a:off x="4621213" y="954088"/>
            <a:ext cx="2946400" cy="2946400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30CEBE-CF34-EBA8-B77B-43601D9CBB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" r="5804"/>
          <a:stretch>
            <a:fillRect/>
          </a:stretch>
        </p:blipFill>
        <p:spPr>
          <a:xfrm>
            <a:off x="8366810" y="1025614"/>
            <a:ext cx="2946400" cy="2946400"/>
          </a:xfrm>
        </p:spPr>
      </p:pic>
    </p:spTree>
    <p:extLst>
      <p:ext uri="{BB962C8B-B14F-4D97-AF65-F5344CB8AC3E}">
        <p14:creationId xmlns:p14="http://schemas.microsoft.com/office/powerpoint/2010/main" val="1933465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2A9492A4-A648-4B41-9086-1A5B5D8C126D}"/>
              </a:ext>
            </a:extLst>
          </p:cNvPr>
          <p:cNvSpPr/>
          <p:nvPr/>
        </p:nvSpPr>
        <p:spPr>
          <a:xfrm>
            <a:off x="3800474" y="1288271"/>
            <a:ext cx="2140731" cy="2140729"/>
          </a:xfrm>
          <a:prstGeom prst="roundRect">
            <a:avLst/>
          </a:prstGeom>
          <a:solidFill>
            <a:srgbClr val="2EC9B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AFB87992-D722-4A12-8352-7DF0EE13B90D}"/>
              </a:ext>
            </a:extLst>
          </p:cNvPr>
          <p:cNvSpPr/>
          <p:nvPr/>
        </p:nvSpPr>
        <p:spPr>
          <a:xfrm>
            <a:off x="8391524" y="1288271"/>
            <a:ext cx="2140731" cy="2140729"/>
          </a:xfrm>
          <a:prstGeom prst="roundRect">
            <a:avLst/>
          </a:prstGeom>
          <a:solidFill>
            <a:srgbClr val="2EC9B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0D7DE0A8-4800-40B4-9685-BAC2C7242D30}"/>
              </a:ext>
            </a:extLst>
          </p:cNvPr>
          <p:cNvSpPr/>
          <p:nvPr/>
        </p:nvSpPr>
        <p:spPr>
          <a:xfrm>
            <a:off x="6096000" y="3592606"/>
            <a:ext cx="2140731" cy="2140729"/>
          </a:xfrm>
          <a:prstGeom prst="roundRect">
            <a:avLst/>
          </a:prstGeom>
          <a:solidFill>
            <a:srgbClr val="FF9B8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804E8D69-941F-4215-9409-EBF477F52DF0}"/>
              </a:ext>
            </a:extLst>
          </p:cNvPr>
          <p:cNvSpPr/>
          <p:nvPr/>
        </p:nvSpPr>
        <p:spPr>
          <a:xfrm>
            <a:off x="1504950" y="3592606"/>
            <a:ext cx="2140731" cy="2140729"/>
          </a:xfrm>
          <a:prstGeom prst="roundRect">
            <a:avLst/>
          </a:prstGeom>
          <a:solidFill>
            <a:srgbClr val="FF9B8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27D9B95-164A-4BA1-8DB2-5F551A23266A}"/>
              </a:ext>
            </a:extLst>
          </p:cNvPr>
          <p:cNvSpPr/>
          <p:nvPr/>
        </p:nvSpPr>
        <p:spPr>
          <a:xfrm>
            <a:off x="3800473" y="1881581"/>
            <a:ext cx="2140731" cy="954107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ru-RU" altLang="ko-KR" sz="1400" dirty="0">
                <a:solidFill>
                  <a:schemeClr val="bg1"/>
                </a:solidFill>
              </a:rPr>
              <a:t>ОБРЕТЕНИЕ МИНИ-СЕМЬИ, КОТОРОАЯ ПО МАСШТАБУ ВООБЩЕ НЕ МИНИ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7570DE9F-FD91-4102-9199-5BEDD8699D65}"/>
              </a:ext>
            </a:extLst>
          </p:cNvPr>
          <p:cNvSpPr/>
          <p:nvPr/>
        </p:nvSpPr>
        <p:spPr>
          <a:xfrm>
            <a:off x="8391523" y="1773858"/>
            <a:ext cx="2140731" cy="1169551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ru-RU" altLang="ko-KR" sz="1400" dirty="0">
                <a:solidFill>
                  <a:schemeClr val="bg1"/>
                </a:solidFill>
              </a:rPr>
              <a:t>НАБОР НАВЫКОВ, КОТОРЫЕ ПОМОГУТ РЕАЛИЗОВАТЬ СЕБЯ БЫСТРЕЕ ЧЕМ СВЕРСТНИКИ 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BAFDEE2-45CB-4DD7-881A-0E9506C477B7}"/>
              </a:ext>
            </a:extLst>
          </p:cNvPr>
          <p:cNvSpPr/>
          <p:nvPr/>
        </p:nvSpPr>
        <p:spPr>
          <a:xfrm>
            <a:off x="6096000" y="4078194"/>
            <a:ext cx="2140731" cy="1169551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ru-RU" altLang="ko-KR" sz="1400" dirty="0">
                <a:solidFill>
                  <a:schemeClr val="bg1"/>
                </a:solidFill>
              </a:rPr>
              <a:t>ВОЗМОЖНОСТЬ УЗНАВАТЬ И УЧАСТВОВАТЬ ВО ВСЕРССИЙСКИХ ФОРУМАХ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FB9E0F73-ECBA-44C7-A27E-D858A6554E86}"/>
              </a:ext>
            </a:extLst>
          </p:cNvPr>
          <p:cNvSpPr/>
          <p:nvPr/>
        </p:nvSpPr>
        <p:spPr>
          <a:xfrm>
            <a:off x="1504949" y="4078194"/>
            <a:ext cx="2140731" cy="1169551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ru-RU" altLang="ko-KR" sz="1400" dirty="0">
                <a:solidFill>
                  <a:schemeClr val="bg1"/>
                </a:solidFill>
              </a:rPr>
              <a:t>БЫТЬ ГЛАВНЫМ АКТИВОМ ГОРОДА И УЧАСТВОВАТЬ В ГОРОДСКИХ МЕРОПРИЯТИЯХ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917DEA-F6D9-B95C-1B90-1080437C0EB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025358-84ED-C97A-6F52-F7FA730095C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/>
          <a:srcRect l="22690" r="10680"/>
          <a:stretch/>
        </p:blipFill>
        <p:spPr>
          <a:xfrm>
            <a:off x="3800476" y="3592606"/>
            <a:ext cx="2140731" cy="21407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0A776B-9196-CE9A-0A7D-B2CB0D550A0B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/>
          <a:srcRect l="16704" r="16704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395384-3015-1593-6A0F-F6E3CE121D38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/>
          <a:srcRect l="16660" r="1666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95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49D3A-F794-F7C0-5721-7D8E0C291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C2C7AE-71D4-8067-5A67-71C708218350}"/>
              </a:ext>
            </a:extLst>
          </p:cNvPr>
          <p:cNvSpPr txBox="1"/>
          <p:nvPr/>
        </p:nvSpPr>
        <p:spPr>
          <a:xfrm>
            <a:off x="3904438" y="127000"/>
            <a:ext cx="4383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+mj-lt"/>
              </a:rPr>
              <a:t>2024 год запомнился!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9530FC-F786-C939-6684-CAB31B6F9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6" y="711775"/>
            <a:ext cx="1514475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FF826C7-8285-056D-D778-97B542DD5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910" y="711775"/>
            <a:ext cx="1210645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F00FD86-1597-B5A5-5668-170128264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304" y="710305"/>
            <a:ext cx="2694360" cy="202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24B488E-2F99-59C4-F7F7-7E77A4ED2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413" y="710305"/>
            <a:ext cx="3030688" cy="202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87A48AE-9045-251C-61C0-10FB16410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850" y="710305"/>
            <a:ext cx="1346244" cy="202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95CB8FEE-AEE6-6213-AAA9-DDA8E43CB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6" y="3238500"/>
            <a:ext cx="238125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3F0B4072-FBBB-51DD-D43C-2A7625BDB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232" y="3238500"/>
            <a:ext cx="4684595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B20B5204-EC63-76E5-C573-364ECB899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123" y="3238499"/>
            <a:ext cx="4207311" cy="315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039052"/>
      </p:ext>
    </p:extLst>
  </p:cSld>
  <p:clrMapOvr>
    <a:masterClrMapping/>
  </p:clrMapOvr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ppins Black - Poppins Light">
      <a:majorFont>
        <a:latin typeface="Poppins Black"/>
        <a:ea typeface="Arial Unicode MS"/>
        <a:cs typeface=""/>
      </a:majorFont>
      <a:minorFont>
        <a:latin typeface="Poppins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EC9B3"/>
        </a:solidFill>
        <a:ln w="76200" cap="flat">
          <a:noFill/>
          <a:prstDash val="solid"/>
          <a:miter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>
            <a:solidFill>
              <a:schemeClr val="bg1"/>
            </a:solidFill>
            <a:latin typeface="+mj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3366</TotalTime>
  <Words>126</Words>
  <Application>Microsoft Office PowerPoint</Application>
  <PresentationFormat>Широкоэкранный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맑은 고딕</vt:lpstr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Administrator Administrator</cp:lastModifiedBy>
  <cp:revision>298</cp:revision>
  <dcterms:created xsi:type="dcterms:W3CDTF">2019-04-06T05:20:47Z</dcterms:created>
  <dcterms:modified xsi:type="dcterms:W3CDTF">2025-01-22T09:14:55Z</dcterms:modified>
</cp:coreProperties>
</file>