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59803-409B-25FA-8B08-E12450ED3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46353"/>
            <a:ext cx="8689976" cy="1923143"/>
          </a:xfrm>
        </p:spPr>
        <p:txBody>
          <a:bodyPr/>
          <a:lstStyle/>
          <a:p>
            <a:r>
              <a:rPr lang="ru-RU" dirty="0"/>
              <a:t>Благотворительный фонд «Победа за нами»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B5B815-1A64-2E1E-23F1-3A966D48A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5D0DB8-6983-6C61-CCA2-0465B996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67" y="2069496"/>
            <a:ext cx="7665665" cy="47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CBEEE-37F9-941F-2892-930C13D6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81429"/>
            <a:ext cx="10364451" cy="2419047"/>
          </a:xfrm>
        </p:spPr>
        <p:txBody>
          <a:bodyPr>
            <a:normAutofit/>
          </a:bodyPr>
          <a:lstStyle/>
          <a:p>
            <a:r>
              <a:rPr lang="ru-RU" dirty="0"/>
              <a:t>Архангельская область г. Северодвинск </a:t>
            </a:r>
            <a:br>
              <a:rPr lang="ru-RU" dirty="0"/>
            </a:br>
            <a:r>
              <a:rPr lang="ru-RU" dirty="0"/>
              <a:t>ул. Железнодорожная 40</a:t>
            </a:r>
            <a:br>
              <a:rPr lang="ru-RU" dirty="0"/>
            </a:br>
            <a:r>
              <a:rPr lang="ru-RU" dirty="0"/>
              <a:t>Ул. Ломоносова 81(</a:t>
            </a:r>
            <a:r>
              <a:rPr lang="ru-RU" dirty="0" err="1"/>
              <a:t>Цум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Ул. Свободы 3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83EF245-CACE-9095-CF1D-81F6679E89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65905" y="2366962"/>
            <a:ext cx="9264952" cy="4491037"/>
          </a:xfrm>
        </p:spPr>
      </p:pic>
    </p:spTree>
    <p:extLst>
      <p:ext uri="{BB962C8B-B14F-4D97-AF65-F5344CB8AC3E}">
        <p14:creationId xmlns:p14="http://schemas.microsoft.com/office/powerpoint/2010/main" val="14959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A35D4-0A4B-F2DE-CF93-A7FD66B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Наша помада волонтеров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79CDD54-4865-E5B6-DE54-DB33CB4EC4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64189" y="2366963"/>
            <a:ext cx="7196667" cy="4382180"/>
          </a:xfrm>
        </p:spPr>
      </p:pic>
    </p:spTree>
    <p:extLst>
      <p:ext uri="{BB962C8B-B14F-4D97-AF65-F5344CB8AC3E}">
        <p14:creationId xmlns:p14="http://schemas.microsoft.com/office/powerpoint/2010/main" val="336085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BC57-D490-81AA-AAF4-7CC751E9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Плетем маскировочные сети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C2C48E-5D68-2E27-0291-54647F95D8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32896" y="2290828"/>
            <a:ext cx="4489331" cy="44910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C435DD-C691-3772-08D2-EDCAE8AD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762" y="2214694"/>
            <a:ext cx="4221238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7CFA6-F725-103D-6BF6-DD0A8214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Пишем письма бойцам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0655E10-0C7D-CC5E-7A0C-73787CB30D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16763" y="2346474"/>
            <a:ext cx="3470594" cy="4379761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7B6D8-1F8C-17DF-56CB-D320AC41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61" y="2346476"/>
            <a:ext cx="3277810" cy="43797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5EE0F7-3E29-8553-BB21-873FA1D94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620" y="2346475"/>
            <a:ext cx="3102273" cy="43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7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E2867-428E-FD20-79C7-546757EC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Принимаем и упаковываем гуманитарную помощь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6B7CE6-CFA9-C710-8AF2-4187A28A8D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57657" y="2366963"/>
            <a:ext cx="3076685" cy="426122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6F6843-DD55-BD58-71F5-60D90715E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237" y="2366963"/>
            <a:ext cx="3383711" cy="42612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B564F6-F0D7-D801-8D49-9B0DFB31B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52" y="2366963"/>
            <a:ext cx="3376632" cy="43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0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6259A-1F38-8868-26C5-9B1747E8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Участвуем в ярмарках и</a:t>
            </a:r>
            <a:br>
              <a:rPr lang="ru-RU" dirty="0"/>
            </a:br>
            <a:r>
              <a:rPr lang="ru-RU" dirty="0"/>
              <a:t> мастер-классах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B1659C-A187-3A95-31C3-5A85CB0BE6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06236" y="2366963"/>
            <a:ext cx="3133741" cy="449103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B64257-FEF7-B5F3-26B7-FBCF932D5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285" y="2214694"/>
            <a:ext cx="3133741" cy="46433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AEA248-419A-FA80-F5FB-314EE6A45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5" y="2366963"/>
            <a:ext cx="3670320" cy="43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3D883-B9B9-420C-0FBF-36B22EF7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Поможем нашим бойцам!</a:t>
            </a:r>
            <a:br>
              <a:rPr lang="ru-RU" dirty="0"/>
            </a:br>
            <a:r>
              <a:rPr lang="ru-RU" dirty="0"/>
              <a:t>Вместе мы сила!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0734EF-53AE-BEDF-79A1-8C249A3021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70096" y="2366963"/>
            <a:ext cx="4184952" cy="449103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9BA760-B2CA-E3D8-A95C-70614F7A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3" y="2366963"/>
            <a:ext cx="5321905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4125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Капля</vt:lpstr>
      <vt:lpstr>Благотворительный фонд «Победа за нами»</vt:lpstr>
      <vt:lpstr>Архангельская область г. Северодвинск  ул. Железнодорожная 40 Ул. Ломоносова 81(Цум) Ул. Свободы 3</vt:lpstr>
      <vt:lpstr>Наша помада волонтеров</vt:lpstr>
      <vt:lpstr>Плетем маскировочные сети </vt:lpstr>
      <vt:lpstr>Пишем письма бойцам</vt:lpstr>
      <vt:lpstr>Принимаем и упаковываем гуманитарную помощь </vt:lpstr>
      <vt:lpstr>Участвуем в ярмарках и  мастер-классах</vt:lpstr>
      <vt:lpstr>Поможем нашим бойцам! Вместе мы сила!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фонд «Победа за нами»</dc:title>
  <dc:creator>natalya504@outlook.com</dc:creator>
  <cp:lastModifiedBy>natalya504@outlook.com</cp:lastModifiedBy>
  <cp:revision>3</cp:revision>
  <dcterms:created xsi:type="dcterms:W3CDTF">2024-02-10T16:31:54Z</dcterms:created>
  <dcterms:modified xsi:type="dcterms:W3CDTF">2024-02-10T17:07:05Z</dcterms:modified>
</cp:coreProperties>
</file>