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63" r:id="rId5"/>
    <p:sldId id="265" r:id="rId6"/>
    <p:sldId id="264" r:id="rId7"/>
    <p:sldId id="274" r:id="rId8"/>
    <p:sldId id="266" r:id="rId9"/>
    <p:sldId id="275" r:id="rId10"/>
    <p:sldId id="276" r:id="rId11"/>
    <p:sldId id="279" r:id="rId12"/>
    <p:sldId id="277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5"/>
    <p:restoredTop sz="94682"/>
  </p:normalViewPr>
  <p:slideViewPr>
    <p:cSldViewPr snapToGrid="0">
      <p:cViewPr varScale="1">
        <p:scale>
          <a:sx n="111" d="100"/>
          <a:sy n="111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F1968-7D42-C645-8353-4E19D5D9758D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FE5CE-BB27-C842-8D83-470717E02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1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FE5CE-BB27-C842-8D83-470717E024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5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FE5CE-BB27-C842-8D83-470717E024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7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FE5CE-BB27-C842-8D83-470717E0245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4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B9564-25DF-E02F-789E-10C54E3DB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08E8B1-5D56-7115-ADC8-977BCD616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FCE490-8472-5803-6D64-272E5DC5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AF41-A2AF-8447-858D-46889974B2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5BA51A-CBD0-9022-B29E-A4B12B42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1E149-3B33-4427-A8C7-DC228F49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CAE4-83B8-AC4B-B0AD-7F530A2A4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9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8A936-5C73-D897-D225-55F3EAAC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C690BC-C906-DA05-5212-E7C4050B3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D636B-7768-F967-09FF-1696C9CB1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AF41-A2AF-8447-858D-46889974B2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8789B-A52C-8881-46FC-0AB1A6EA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468C0-5285-8EB5-8471-7FCCB6D4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CAE4-83B8-AC4B-B0AD-7F530A2A4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7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6FCCBA-89F9-2286-8005-933D339F6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659802-966A-950E-A932-6F492181B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B1A7E-DFB1-22A8-9A3D-C954C2B6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AF41-A2AF-8447-858D-46889974B2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1770E-D184-A031-2A00-B8B491FC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E5BD4-BA7A-BDF3-3987-89607889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CAE4-83B8-AC4B-B0AD-7F530A2A4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5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5D644-E429-A495-C559-3F71629F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98412D-20BE-534E-A397-E0994BFB8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98A143-DCDA-76A5-47E0-FD7222F0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AF41-A2AF-8447-858D-46889974B2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82BB2-09E3-649D-33EA-201B04B0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05440-ED12-1BAE-6733-5951B735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CAE4-83B8-AC4B-B0AD-7F530A2A4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0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799A7-38AE-4869-3CD2-0E165588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AF5641-E7D0-EDFA-6FFD-DA0FBD317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D9881-502A-7A04-1F53-ACD57E91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AF41-A2AF-8447-858D-46889974B2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46CAF7-F760-E433-6416-3225A0A4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15CC1-7879-368E-EF96-4EFA05BF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CAE4-83B8-AC4B-B0AD-7F530A2A4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0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A0F53-4C7B-81B4-879F-27EB2D0B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1EED3-0F0B-F1E8-0D51-3E971A556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BF60EF-3DD9-4638-ED3F-B6EB6084A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60510C-649D-E691-6858-EC8B7DBC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AF41-A2AF-8447-858D-46889974B2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DC1911-3888-0591-2EBF-19D6FED7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6C9756-41C2-9114-2BB3-01E06E35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CAE4-83B8-AC4B-B0AD-7F530A2A4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8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6FC67-20D2-B00C-A557-0B09D0F6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0E7637-ADFC-1047-523E-A44721B08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5A4860-74E3-0DA7-6FEB-A3D19AFEF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3F21F7-D84A-514E-D015-5BA9247AC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4A46F-0A49-188C-3C98-2A8379AC9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329318-8352-D351-4538-24740854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AF41-A2AF-8447-858D-46889974B2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258952-D6C9-495B-5750-F8DC5D79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C7203D-6DFF-BBE8-729A-3035D5A6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CAE4-83B8-AC4B-B0AD-7F530A2A4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0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727CF-55F7-397A-AE78-302744EA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B3F1AF-CBA2-1AE2-A749-D865F75B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AF41-A2AF-8447-858D-46889974B2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A7A4F8-82FB-9FB1-C5AF-6CBE9104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F9AF98-E08B-10DF-C582-665CED07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CAE4-83B8-AC4B-B0AD-7F530A2A4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4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519E29-3D33-18D1-830D-C8D5EB73D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AF41-A2AF-8447-858D-46889974B2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E267BC-CDF4-CCE2-50A3-2813648C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2DC43-AF1B-7B9A-0D13-BBB10E4C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CAE4-83B8-AC4B-B0AD-7F530A2A4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9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A4154-7E74-D62B-02B8-BF1580C4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CCF0DF-3718-FD7E-365D-E7426D33B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A0C231-C891-76E3-0578-E3DDFE24B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DC9316-CA57-3268-0AEB-515361E5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AF41-A2AF-8447-858D-46889974B2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1C5BA-C4ED-AFE9-76A0-DB0DB7F4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BD2F5F-F9F8-FA03-5D2F-C472BD73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CAE4-83B8-AC4B-B0AD-7F530A2A4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2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CAD4A-67F3-FACF-486A-6B37A828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220331-B8F1-879F-F3E0-4F28ACD24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0CB470-04C0-363B-1C56-138D41050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425E65-94C4-ADA3-D535-82F5C9B02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AF41-A2AF-8447-858D-46889974B2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41EAC9-8DE0-6CB2-FC41-C7B046A2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36796-7821-C1DF-8F06-0BF52FCD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CAE4-83B8-AC4B-B0AD-7F530A2A4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0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E7B8E-B590-2BE2-DEC2-B7EBF275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A5941E-0A8B-D353-F541-816E74F43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AAD51-1765-84BC-A58D-F96B425D4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AF41-A2AF-8447-858D-46889974B21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25B1E-6C02-A68B-9BF2-973E4CC20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8A7E-03BD-E831-D65F-A028A8D37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9CAE4-83B8-AC4B-B0AD-7F530A2A4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5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0F8CE6-059E-0CFA-6CBA-014403CA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0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964C6E-DEC7-C86D-B152-A867B6356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2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4BBE12-85DF-E4C8-AC33-6E2F86CFE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75AF88-76C0-2694-DBC2-FFBFCD445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78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4BBE12-85DF-E4C8-AC33-6E2F86CFE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D17F5E-BE23-B658-D64C-2222B8E25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2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E9BE61-912B-96F2-6E72-6F40088C1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9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6708BD-7397-90E5-BF95-143A0FAB1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A59F12-F38D-C3DA-DC91-863F987E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9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387283-37FE-F3DE-1AA1-B1018975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5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3EB9D4-F930-1025-1877-E321A060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5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3BDB9B-C59B-1517-4214-B72C807E6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B1BD7E-7740-DF15-1A28-0402E6E7B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53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 2013 – 202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 2013 – 202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</Words>
  <Application>Microsoft Macintosh PowerPoint</Application>
  <PresentationFormat>Широкоэкранный</PresentationFormat>
  <Paragraphs>3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 2013 –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Бережной</dc:creator>
  <cp:lastModifiedBy>Дмитрий Зайцев</cp:lastModifiedBy>
  <cp:revision>13</cp:revision>
  <dcterms:created xsi:type="dcterms:W3CDTF">2023-01-25T06:11:37Z</dcterms:created>
  <dcterms:modified xsi:type="dcterms:W3CDTF">2023-04-26T13:16:06Z</dcterms:modified>
</cp:coreProperties>
</file>