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7" r:id="rId4"/>
    <p:sldId id="271" r:id="rId5"/>
    <p:sldId id="263" r:id="rId6"/>
    <p:sldId id="273" r:id="rId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B203ED9E-CC4F-4C7D-8865-176A18020F9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B16BA19-DD8E-4965-8CDC-D4F88BE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  уважаемые коллеги! Здесь сегодня собрались люди, щедрые сердцем и добрые душой и мы рады вам рассказать о том, как  дети в нашем районе  с удовольствием присоединились к добровольческому движению</a:t>
            </a:r>
            <a:r>
              <a:rPr lang="ru-RU" baseline="0" dirty="0" smtClean="0"/>
              <a:t>. Почти в каждой школе района есть волонтерское объединение, или выполняются проекты  волонтерской направленности. Чтобы объединить усилия  в управлении образования было принято решение организовать районный штаб волонтеров.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6BA19-DD8E-4965-8CDC-D4F88BE30A3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604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Целью-ценность его</a:t>
            </a:r>
            <a:r>
              <a:rPr lang="ru-RU" baseline="0" dirty="0" smtClean="0"/>
              <a:t> создания, самое главное это объединение усилий, сетевое взаимодействие, расширение зоны обслуживания и привлечение внимания общественности к данной деятельности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6BA19-DD8E-4965-8CDC-D4F88BE30A3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582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Первая встреча состоялась на районном форуме «Связь поколений» на нем ребята презентовали свои объединения, рассказали о планах, о проблемах, пригласили к сотрудничеству все районные объединения. Ребята изучили разные виды </a:t>
            </a:r>
            <a:r>
              <a:rPr lang="ru-RU" dirty="0" err="1" smtClean="0"/>
              <a:t>волонтерства</a:t>
            </a:r>
            <a:r>
              <a:rPr lang="ru-RU" dirty="0" smtClean="0"/>
              <a:t>, на себе изучили некоторые</a:t>
            </a:r>
            <a:r>
              <a:rPr lang="ru-RU" baseline="0" dirty="0" smtClean="0"/>
              <a:t> виды организации акций:  мы объединили и провели экологическую акцию по утилизации мусора и изготовили из него украшение для городской елки. Провели благотворительный аукцион и собрали денежные средства для подарка ребенку- инвалиду. Ознакомились с методом построения проекта и акции. Изучили районный проект «Золото и серебро» и еще много полезного общения и информации.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6BA19-DD8E-4965-8CDC-D4F88BE30A3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529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Очень радостно, когда полезные практики становятся традицией, уже второй год мы становимся участниками районной акции «Снежный городок» на центральной площади вырастает городок развлечений для всех </a:t>
            </a:r>
            <a:r>
              <a:rPr lang="ru-RU" dirty="0" err="1" smtClean="0"/>
              <a:t>ветлужан</a:t>
            </a:r>
            <a:r>
              <a:rPr lang="ru-RU" dirty="0" smtClean="0"/>
              <a:t> и гостей города. В прошлом году это был «Городок </a:t>
            </a:r>
            <a:r>
              <a:rPr lang="ru-RU" dirty="0" err="1" smtClean="0"/>
              <a:t>ветлугазавра</a:t>
            </a:r>
            <a:r>
              <a:rPr lang="ru-RU" dirty="0" smtClean="0"/>
              <a:t>», </a:t>
            </a:r>
            <a:r>
              <a:rPr lang="ru-RU" baseline="0" dirty="0" smtClean="0"/>
              <a:t> а нынче «Город дорожной безопасности»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6BA19-DD8E-4965-8CDC-D4F88BE30A3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969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реализации проекта «Золото и серебро» нам удалось установить крепкие дружеские отношения с ветеранской организацией волонтеров. Очень трогательно на одной из итоговых встреч было организовано вручение волонтерских книжек и ветеранам</a:t>
            </a:r>
            <a:r>
              <a:rPr lang="ru-RU" baseline="0" dirty="0" smtClean="0"/>
              <a:t> и юным волонтерам. На этих встречах и мероприятиях мы поем одни и те же песни, рассказываем об одинаково полезных практиках, делимся опытом. На таких встречах не удивительно встречать несколько поколений одной семьи. Потому что мы знаем, что основные жизненные ценности прививаются в семье. Вот на этой встрече встретились бабушка волонтер – внук – участник студенческого отряда и внучка – участница школьного волонтерского отряда.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6BA19-DD8E-4965-8CDC-D4F88BE30A3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190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Мы проводил</a:t>
            </a:r>
            <a:r>
              <a:rPr lang="ru-RU" baseline="0" dirty="0" smtClean="0"/>
              <a:t> и встречи, профориентация из первых уст, субботники по уборке снега, по уборке дров у пожилых людей, мастер- классы и соревнования для детей, дискотеки за здоровый образ жизни, тренинги,  вечера песни Живое, активное общение и полезная волонтерская деятельность.  Сегодня совпало так что день нашей встречи – это день заезда к нам Снежных десантников. Сегодня приехали уже знакомые ребята и новые люди. Командир отряда сам расскажет вам о своей деятельности. Впереди нас ждет три плодотворных, насыщенных дня. Да, в программу работы внесены коррективы, у нас не будет массовых мероприятий, но на </a:t>
            </a:r>
            <a:r>
              <a:rPr lang="ru-RU" baseline="0" dirty="0" err="1" smtClean="0"/>
              <a:t>открыитом</a:t>
            </a:r>
            <a:r>
              <a:rPr lang="ru-RU" baseline="0" dirty="0" smtClean="0"/>
              <a:t> воздухе, малыми группами мы сделаем очень много полезных дел! И вновь в один волонтерский строй встанут  ветераны, студенты, школьники, мы, их руководители. А впереди у нас большие планы и перспективы!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6BA19-DD8E-4965-8CDC-D4F88BE30A3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50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sonabankpower.com/wp-content/uploads/2019/08/Social-Media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2267" cy="6858000"/>
          </a:xfrm>
          <a:prstGeom prst="rect">
            <a:avLst/>
          </a:prstGeom>
          <a:noFill/>
        </p:spPr>
      </p:pic>
      <p:pic>
        <p:nvPicPr>
          <p:cNvPr id="5" name="Picture 2" descr="https://pp.userapi.com/c850736/v850736046/64fd6/zwgebJI9SK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42852"/>
            <a:ext cx="2714644" cy="19605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3429000"/>
            <a:ext cx="7929618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a_JasperTtlRndRgNord" pitchFamily="34" charset="-52"/>
              </a:rPr>
              <a:t>Районный штаб добрых дел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_JasperTtlRndRgNord" pitchFamily="34" charset="-52"/>
              </a:rPr>
              <a:t>Объединение создано в сентябре 2019 года</a:t>
            </a:r>
            <a:endParaRPr lang="ru-RU" sz="2400" dirty="0">
              <a:solidFill>
                <a:srgbClr val="FF0000"/>
              </a:solidFill>
              <a:latin typeface="a_JasperTtlRndRgNord" pitchFamily="34" charset="-5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sonabankpower.com/wp-content/uploads/2019/08/Social-Media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226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57356" y="357166"/>
            <a:ext cx="6072230" cy="14287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a_JasperTtlRndRgNord" pitchFamily="34" charset="-52"/>
              </a:rPr>
              <a:t>Цель - Ценность</a:t>
            </a:r>
            <a:endParaRPr lang="ru-RU" sz="4800" dirty="0">
              <a:solidFill>
                <a:srgbClr val="FF0000"/>
              </a:solidFill>
              <a:latin typeface="a_JasperTtlRndRgNord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000240"/>
            <a:ext cx="3929090" cy="10001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Объединение усилий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3357562"/>
            <a:ext cx="3929090" cy="10001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Сетевое взаимодействие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8794" y="4643446"/>
            <a:ext cx="5214974" cy="10001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Привлечение большего количества участников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29190" y="3286124"/>
            <a:ext cx="3929090" cy="10001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Привлечение внимания к волонтерской деятельности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628" y="2000240"/>
            <a:ext cx="3929090" cy="10001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Обмен опытом и информацией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sonabankpower.com/wp-content/uploads/2019/08/Social-Media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2267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7965" y="229527"/>
            <a:ext cx="6059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Районный форум «Связь поколений»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57" y="1205888"/>
            <a:ext cx="3158137" cy="23697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936" y="734802"/>
            <a:ext cx="3018528" cy="40247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27" y="3886200"/>
            <a:ext cx="3329819" cy="24985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3937" y="2844983"/>
            <a:ext cx="2162285" cy="28830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0309" y="4540927"/>
            <a:ext cx="3214191" cy="241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51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sonabankpower.com/wp-content/uploads/2019/08/Social-Media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2267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89591"/>
            <a:ext cx="3168352" cy="23774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346" y="2151040"/>
            <a:ext cx="3406252" cy="2555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813" y="4337423"/>
            <a:ext cx="3920480" cy="22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97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sonabankpower.com/wp-content/uploads/2019/08/Social-Media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2267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22021"/>
          <a:stretch/>
        </p:blipFill>
        <p:spPr>
          <a:xfrm>
            <a:off x="179512" y="260648"/>
            <a:ext cx="6753062" cy="3949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042" y="3305700"/>
            <a:ext cx="4567097" cy="3291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812" y="3476042"/>
            <a:ext cx="1931667" cy="27590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sonabankpower.com/wp-content/uploads/2019/08/Social-Media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2267" cy="6858000"/>
          </a:xfrm>
          <a:prstGeom prst="rect">
            <a:avLst/>
          </a:prstGeom>
          <a:noFill/>
        </p:spPr>
      </p:pic>
      <p:pic>
        <p:nvPicPr>
          <p:cNvPr id="4" name="Picture 2" descr="D:\Голубева О.Н\фото 19-20\десант\IMG_20200131_125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6"/>
            <a:ext cx="3071834" cy="230387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57166"/>
            <a:ext cx="2895019" cy="217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D:\Голубева О.Н\фото 19-20\десант\IMG_20200202_105037.jpg"/>
          <p:cNvPicPr>
            <a:picLocks noChangeAspect="1" noChangeArrowheads="1"/>
          </p:cNvPicPr>
          <p:nvPr/>
        </p:nvPicPr>
        <p:blipFill>
          <a:blip r:embed="rId6" cstate="print"/>
          <a:srcRect t="25797"/>
          <a:stretch>
            <a:fillRect/>
          </a:stretch>
        </p:blipFill>
        <p:spPr bwMode="auto">
          <a:xfrm>
            <a:off x="142844" y="4643446"/>
            <a:ext cx="3786214" cy="2107112"/>
          </a:xfrm>
          <a:prstGeom prst="rect">
            <a:avLst/>
          </a:prstGeom>
          <a:noFill/>
        </p:spPr>
      </p:pic>
      <p:pic>
        <p:nvPicPr>
          <p:cNvPr id="1029" name="Picture 5" descr="D:\Голубева О.Н\фото 19-20\десант\P00202-121000.jpg"/>
          <p:cNvPicPr>
            <a:picLocks noChangeAspect="1" noChangeArrowheads="1"/>
          </p:cNvPicPr>
          <p:nvPr/>
        </p:nvPicPr>
        <p:blipFill>
          <a:blip r:embed="rId7" cstate="print"/>
          <a:srcRect t="29766" r="16136"/>
          <a:stretch>
            <a:fillRect/>
          </a:stretch>
        </p:blipFill>
        <p:spPr bwMode="auto">
          <a:xfrm>
            <a:off x="2571736" y="2143116"/>
            <a:ext cx="5357850" cy="2528430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4429132"/>
            <a:ext cx="3085520" cy="231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33155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529</Words>
  <Application>Microsoft Office PowerPoint</Application>
  <PresentationFormat>Экран (4:3)</PresentationFormat>
  <Paragraphs>21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a_JasperTtlRndRgNord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РДДТ</dc:creator>
  <cp:lastModifiedBy>ВРДДТ</cp:lastModifiedBy>
  <cp:revision>31</cp:revision>
  <cp:lastPrinted>2021-01-28T13:32:34Z</cp:lastPrinted>
  <dcterms:created xsi:type="dcterms:W3CDTF">2019-12-18T13:37:00Z</dcterms:created>
  <dcterms:modified xsi:type="dcterms:W3CDTF">2023-03-03T09:06:22Z</dcterms:modified>
</cp:coreProperties>
</file>