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740B02-3625-4348-AA71-75B3C92F956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12AFCA-B393-4C76-8F2D-5C9256D6FA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428604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мини-проект учащихся  5 класса «Чистый лес»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_20201007_110446.jpg"/>
          <p:cNvPicPr>
            <a:picLocks noChangeAspect="1"/>
          </p:cNvPicPr>
          <p:nvPr/>
        </p:nvPicPr>
        <p:blipFill>
          <a:blip r:embed="rId2" cstate="print"/>
          <a:srcRect t="27381" b="5952"/>
          <a:stretch>
            <a:fillRect/>
          </a:stretch>
        </p:blipFill>
        <p:spPr>
          <a:xfrm>
            <a:off x="285720" y="2214554"/>
            <a:ext cx="8572526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57864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Проблема: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вокруг много мусора.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Вопрос: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маленькие дети могут решить её?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поддержание чистоты в школьном лесу.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Очистить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мусора школьный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Сохранить лес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чистым.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Развесить объявления.</a:t>
            </a:r>
          </a:p>
        </p:txBody>
      </p:sp>
      <p:pic>
        <p:nvPicPr>
          <p:cNvPr id="6" name="Рисунок 5" descr="IMG_20200923_11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357298"/>
            <a:ext cx="2857520" cy="3810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23_104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3643320" cy="4857760"/>
          </a:xfrm>
          <a:prstGeom prst="rect">
            <a:avLst/>
          </a:prstGeom>
        </p:spPr>
      </p:pic>
      <p:pic>
        <p:nvPicPr>
          <p:cNvPr id="3" name="Рисунок 2" descr="IMG_20200923_10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3857634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0923_110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6143636" cy="4607727"/>
          </a:xfrm>
          <a:prstGeom prst="rect">
            <a:avLst/>
          </a:prstGeom>
        </p:spPr>
      </p:pic>
      <p:pic>
        <p:nvPicPr>
          <p:cNvPr id="2" name="Рисунок 1" descr="IMG_20200923_110531.jpg"/>
          <p:cNvPicPr>
            <a:picLocks noChangeAspect="1"/>
          </p:cNvPicPr>
          <p:nvPr/>
        </p:nvPicPr>
        <p:blipFill>
          <a:blip r:embed="rId3" cstate="print"/>
          <a:srcRect l="12308" t="12308"/>
          <a:stretch>
            <a:fillRect/>
          </a:stretch>
        </p:blipFill>
        <p:spPr>
          <a:xfrm>
            <a:off x="5715008" y="2357430"/>
            <a:ext cx="3053957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23_110931.jpg"/>
          <p:cNvPicPr>
            <a:picLocks noChangeAspect="1"/>
          </p:cNvPicPr>
          <p:nvPr/>
        </p:nvPicPr>
        <p:blipFill>
          <a:blip r:embed="rId2" cstate="print"/>
          <a:srcRect l="4970" r="9864" b="18750"/>
          <a:stretch>
            <a:fillRect/>
          </a:stretch>
        </p:blipFill>
        <p:spPr>
          <a:xfrm>
            <a:off x="328755" y="357166"/>
            <a:ext cx="848649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205_14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318437" y="-158309"/>
            <a:ext cx="2786064" cy="3714752"/>
          </a:xfrm>
          <a:prstGeom prst="rect">
            <a:avLst/>
          </a:prstGeom>
        </p:spPr>
      </p:pic>
      <p:pic>
        <p:nvPicPr>
          <p:cNvPr id="5" name="Рисунок 4" descr="IMG_20210205_144911.jpg"/>
          <p:cNvPicPr>
            <a:picLocks noChangeAspect="1"/>
          </p:cNvPicPr>
          <p:nvPr/>
        </p:nvPicPr>
        <p:blipFill>
          <a:blip r:embed="rId3" cstate="print"/>
          <a:srcRect l="34722" t="5208" b="5208"/>
          <a:stretch>
            <a:fillRect/>
          </a:stretch>
        </p:blipFill>
        <p:spPr>
          <a:xfrm rot="16200000">
            <a:off x="1040393" y="3102955"/>
            <a:ext cx="1991116" cy="3643338"/>
          </a:xfrm>
          <a:prstGeom prst="rect">
            <a:avLst/>
          </a:prstGeom>
        </p:spPr>
      </p:pic>
      <p:pic>
        <p:nvPicPr>
          <p:cNvPr id="2" name="Рисунок 1" descr="IMG_20210205_144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643182"/>
            <a:ext cx="5072066" cy="3804050"/>
          </a:xfrm>
          <a:prstGeom prst="rect">
            <a:avLst/>
          </a:prstGeom>
        </p:spPr>
      </p:pic>
      <p:pic>
        <p:nvPicPr>
          <p:cNvPr id="3" name="Рисунок 2" descr="IMG_20210205_144638.jpg"/>
          <p:cNvPicPr>
            <a:picLocks noChangeAspect="1"/>
          </p:cNvPicPr>
          <p:nvPr/>
        </p:nvPicPr>
        <p:blipFill>
          <a:blip r:embed="rId5" cstate="print"/>
          <a:srcRect t="2222" b="4444"/>
          <a:stretch>
            <a:fillRect/>
          </a:stretch>
        </p:blipFill>
        <p:spPr>
          <a:xfrm>
            <a:off x="428596" y="428604"/>
            <a:ext cx="4286248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53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2021-02-07T21:14:51Z</dcterms:created>
  <dcterms:modified xsi:type="dcterms:W3CDTF">2021-02-07T21:47:21Z</dcterms:modified>
</cp:coreProperties>
</file>