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5"/>
  </p:normalViewPr>
  <p:slideViewPr>
    <p:cSldViewPr>
      <p:cViewPr>
        <p:scale>
          <a:sx n="94" d="100"/>
          <a:sy n="94" d="100"/>
        </p:scale>
        <p:origin x="-258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4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98018458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6962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4730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598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0864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561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303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Текст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Текст заголовка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Текст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Текст заголовка</a:t>
            </a:r>
          </a:p>
        </p:txBody>
      </p:sp>
      <p:sp>
        <p:nvSpPr>
          <p:cNvPr id="83" name="Рисунок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6" descr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676896"/>
            <a:ext cx="5472608" cy="4253467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5"/>
          <p:cNvSpPr txBox="1"/>
          <p:nvPr/>
        </p:nvSpPr>
        <p:spPr>
          <a:xfrm>
            <a:off x="683568" y="1916832"/>
            <a:ext cx="8064896" cy="3416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ctr"/>
            <a:r>
              <a:rPr lang="ru-RU" sz="2400" dirty="0"/>
              <a:t>Всероссийская акция предусматривает единое мероприятие   </a:t>
            </a:r>
          </a:p>
          <a:p>
            <a:pPr algn="ctr"/>
            <a:r>
              <a:rPr lang="ru-RU" sz="2400" dirty="0"/>
              <a:t/>
            </a:r>
            <a:br>
              <a:rPr lang="ru-RU" sz="2400" dirty="0"/>
            </a:br>
            <a:r>
              <a:rPr lang="ru-RU" sz="4000" b="1" dirty="0"/>
              <a:t>Д</a:t>
            </a:r>
            <a:r>
              <a:rPr lang="ru-RU" sz="4000" b="1" dirty="0" smtClean="0"/>
              <a:t>обровольческий  </a:t>
            </a:r>
            <a:r>
              <a:rPr lang="ru-RU" sz="4000" b="1" dirty="0"/>
              <a:t>проект «</a:t>
            </a:r>
            <a:r>
              <a:rPr lang="ru-RU" sz="4000" b="1" dirty="0" err="1"/>
              <a:t>Челлендж</a:t>
            </a:r>
            <a:r>
              <a:rPr lang="ru-RU" sz="4000" b="1" dirty="0"/>
              <a:t> «Три шага»</a:t>
            </a:r>
            <a:br>
              <a:rPr lang="ru-RU" sz="4000" b="1" dirty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2400" dirty="0"/>
              <a:t>Мероприятие </a:t>
            </a:r>
            <a:r>
              <a:rPr lang="ru-RU" sz="2400" dirty="0" smtClean="0"/>
              <a:t>направлено </a:t>
            </a:r>
            <a:r>
              <a:rPr lang="ru-RU" sz="2400" dirty="0"/>
              <a:t>на оказание детьми </a:t>
            </a:r>
            <a:r>
              <a:rPr lang="ru-RU" sz="2400" dirty="0" smtClean="0"/>
              <a:t>помощи </a:t>
            </a:r>
            <a:r>
              <a:rPr lang="ru-RU" sz="2400" dirty="0"/>
              <a:t>сверстникам с использованием сети </a:t>
            </a:r>
            <a:r>
              <a:rPr lang="ru-RU" sz="2400" dirty="0" smtClean="0"/>
              <a:t>Интернет</a:t>
            </a:r>
            <a:endParaRPr sz="2400" dirty="0"/>
          </a:p>
        </p:txBody>
      </p:sp>
      <p:pic>
        <p:nvPicPr>
          <p:cNvPr id="9" name="Picture 2" descr="C:\Users\oaZhamburchinova\Desktop\Logo_I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125" y="0"/>
            <a:ext cx="3363643" cy="167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6" descr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676896"/>
            <a:ext cx="5472608" cy="4253467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5"/>
          <p:cNvSpPr txBox="1"/>
          <p:nvPr/>
        </p:nvSpPr>
        <p:spPr>
          <a:xfrm>
            <a:off x="1553225" y="1960045"/>
            <a:ext cx="6290984" cy="3785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r>
              <a:rPr lang="ru-RU" sz="2000" dirty="0" err="1"/>
              <a:t>Челлендж</a:t>
            </a:r>
            <a:r>
              <a:rPr lang="ru-RU" sz="2000" dirty="0"/>
              <a:t> проводится  с 1 апреля по 1 июня 2022 года, по принципу – по две недели отводится на каждый шаг.</a:t>
            </a:r>
          </a:p>
          <a:p>
            <a:pPr algn="ctr"/>
            <a:r>
              <a:rPr lang="ru-RU" sz="2800" dirty="0"/>
              <a:t/>
            </a:r>
            <a:br>
              <a:rPr lang="ru-RU" sz="2800" dirty="0"/>
            </a:br>
            <a:r>
              <a:rPr lang="ru-RU" sz="3600" b="1" dirty="0"/>
              <a:t>1 шаг:</a:t>
            </a:r>
            <a:r>
              <a:rPr lang="ru-RU" sz="3600" dirty="0"/>
              <a:t> </a:t>
            </a:r>
            <a:r>
              <a:rPr lang="ru-RU" sz="3600" b="1" dirty="0"/>
              <a:t>1 – </a:t>
            </a:r>
            <a:r>
              <a:rPr lang="ru-RU" sz="3600" b="1" dirty="0" smtClean="0"/>
              <a:t>15 </a:t>
            </a:r>
            <a:r>
              <a:rPr lang="ru-RU" sz="3600" b="1" dirty="0"/>
              <a:t>апреля</a:t>
            </a:r>
            <a:r>
              <a:rPr lang="ru-RU" sz="3600" dirty="0"/>
              <a:t> </a:t>
            </a:r>
          </a:p>
          <a:p>
            <a:endParaRPr lang="ru-RU" sz="2800" dirty="0"/>
          </a:p>
          <a:p>
            <a:pPr algn="just"/>
            <a:r>
              <a:rPr lang="ru-RU" sz="2000" b="1" dirty="0"/>
              <a:t>«НАЙТИ ДРУГА»</a:t>
            </a:r>
            <a:r>
              <a:rPr lang="ru-RU" sz="2000" dirty="0"/>
              <a:t> – </a:t>
            </a:r>
            <a:r>
              <a:rPr lang="ru-RU" sz="2000" dirty="0" smtClean="0"/>
              <a:t> подростку </a:t>
            </a:r>
            <a:r>
              <a:rPr lang="ru-RU" sz="2000" dirty="0"/>
              <a:t>дается задание найти друга, которому надо помочь и поговорить с ним, подобрать слова, чтобы вместе найти выход из сложившейся </a:t>
            </a:r>
            <a:r>
              <a:rPr lang="ru-RU" sz="2000" dirty="0" smtClean="0"/>
              <a:t>ситуации</a:t>
            </a:r>
            <a:endParaRPr lang="ru-RU" sz="2000" dirty="0"/>
          </a:p>
          <a:p>
            <a:pPr algn="ctr"/>
            <a:endParaRPr sz="2800" dirty="0"/>
          </a:p>
        </p:txBody>
      </p:sp>
      <p:pic>
        <p:nvPicPr>
          <p:cNvPr id="9" name="Picture 2" descr="C:\Users\oaZhamburchinova\Desktop\Logo_I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125" y="0"/>
            <a:ext cx="3363643" cy="167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81127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6" descr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676896"/>
            <a:ext cx="5472608" cy="4253467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5"/>
          <p:cNvSpPr txBox="1"/>
          <p:nvPr/>
        </p:nvSpPr>
        <p:spPr>
          <a:xfrm>
            <a:off x="1426508" y="2492896"/>
            <a:ext cx="6290984" cy="2308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ctr"/>
            <a:r>
              <a:rPr lang="ru-RU" sz="3600" b="1" dirty="0"/>
              <a:t>2 шаг: 16 – 30 апреля</a:t>
            </a:r>
          </a:p>
          <a:p>
            <a:pPr marL="342900" indent="-342900" algn="just">
              <a:buAutoNum type="arabicPlain" startAt="2"/>
            </a:pPr>
            <a:endParaRPr lang="ru-RU" dirty="0"/>
          </a:p>
          <a:p>
            <a:pPr algn="just"/>
            <a:r>
              <a:rPr lang="ru-RU" b="1" dirty="0"/>
              <a:t>«ТАЙНЫЙ ДРУГ»</a:t>
            </a:r>
            <a:r>
              <a:rPr lang="ru-RU" dirty="0"/>
              <a:t> – подростку дается задание  сделать подарок другу так, чтобы он не узнал, кто его «тайный друг».  Подарок должен порадовать друга и помочь исполнению его мечты. Он не обязательно должен быть материальным. Подарок можно сделать своими руками, вовлекая друзей и </a:t>
            </a:r>
            <a:r>
              <a:rPr lang="ru-RU" dirty="0" smtClean="0"/>
              <a:t>родителей</a:t>
            </a:r>
            <a:endParaRPr lang="ru-RU" dirty="0"/>
          </a:p>
        </p:txBody>
      </p:sp>
      <p:pic>
        <p:nvPicPr>
          <p:cNvPr id="9" name="Picture 2" descr="C:\Users\oaZhamburchinova\Desktop\Logo_I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125" y="0"/>
            <a:ext cx="3363643" cy="167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42501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6" descr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676896"/>
            <a:ext cx="5472608" cy="4253467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5"/>
          <p:cNvSpPr txBox="1"/>
          <p:nvPr/>
        </p:nvSpPr>
        <p:spPr>
          <a:xfrm>
            <a:off x="1619672" y="2060848"/>
            <a:ext cx="6290984" cy="369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ctr"/>
            <a:r>
              <a:rPr lang="ru-RU" sz="3600" b="1" dirty="0"/>
              <a:t>3 шаг: 1 – 15 мая</a:t>
            </a:r>
          </a:p>
          <a:p>
            <a:pPr algn="just"/>
            <a:endParaRPr lang="ru-RU" dirty="0"/>
          </a:p>
          <a:p>
            <a:pPr algn="just"/>
            <a:r>
              <a:rPr lang="ru-RU" b="1" dirty="0"/>
              <a:t>«ВСТРЕЧА С ДРУГОМ»</a:t>
            </a:r>
            <a:r>
              <a:rPr lang="ru-RU" dirty="0"/>
              <a:t> – </a:t>
            </a:r>
            <a:r>
              <a:rPr lang="ru-RU" dirty="0" smtClean="0"/>
              <a:t>тайные </a:t>
            </a:r>
            <a:r>
              <a:rPr lang="ru-RU" dirty="0"/>
              <a:t>друзья становятся явными. Подростку дается задание – </a:t>
            </a:r>
            <a:r>
              <a:rPr lang="ru-RU" dirty="0" smtClean="0"/>
              <a:t>подготовить </a:t>
            </a:r>
            <a:r>
              <a:rPr lang="ru-RU" dirty="0"/>
              <a:t>и разместить новость в сообществе «Добровольцы – </a:t>
            </a:r>
            <a:r>
              <a:rPr lang="ru-RU" dirty="0" smtClean="0"/>
              <a:t>детям</a:t>
            </a:r>
            <a:r>
              <a:rPr lang="ru-RU" dirty="0"/>
              <a:t>» </a:t>
            </a:r>
            <a:r>
              <a:rPr lang="de-DE" dirty="0" smtClean="0"/>
              <a:t>(vk.com/public204187304</a:t>
            </a:r>
            <a:r>
              <a:rPr lang="de-DE" dirty="0"/>
              <a:t>) </a:t>
            </a:r>
            <a:r>
              <a:rPr lang="ru-RU" dirty="0"/>
              <a:t>в социальной сети </a:t>
            </a:r>
            <a:r>
              <a:rPr lang="ru-RU" dirty="0" err="1"/>
              <a:t>ВКонтакте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 </a:t>
            </a:r>
            <a:r>
              <a:rPr lang="ru-RU" dirty="0"/>
              <a:t>своем тайном друге и его лучших качествах, о своих добрых делах, преодолении равнодушия, как он справлялся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 </a:t>
            </a:r>
            <a:r>
              <a:rPr lang="ru-RU" dirty="0"/>
              <a:t>вызовами и что такое для него «добро» и «доброволец», что </a:t>
            </a:r>
            <a:r>
              <a:rPr lang="ru-RU" dirty="0" smtClean="0"/>
              <a:t>нового </a:t>
            </a:r>
            <a:r>
              <a:rPr lang="ru-RU" dirty="0"/>
              <a:t>в себе открыл, когда совершал добрые поступки. Благодаря постам в сообществе будут раскрыты тайные </a:t>
            </a:r>
            <a:r>
              <a:rPr lang="ru-RU" dirty="0" smtClean="0"/>
              <a:t>друзья</a:t>
            </a:r>
            <a:endParaRPr lang="ru-RU" dirty="0"/>
          </a:p>
        </p:txBody>
      </p:sp>
      <p:pic>
        <p:nvPicPr>
          <p:cNvPr id="9" name="Picture 2" descr="C:\Users\oaZhamburchinova\Desktop\Logo_I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125" y="0"/>
            <a:ext cx="3363643" cy="167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40245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6" descr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676896"/>
            <a:ext cx="5472608" cy="4253467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5"/>
          <p:cNvSpPr txBox="1"/>
          <p:nvPr/>
        </p:nvSpPr>
        <p:spPr>
          <a:xfrm>
            <a:off x="269784" y="1675264"/>
            <a:ext cx="8856984" cy="5016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ctr"/>
            <a:r>
              <a:rPr lang="ru-RU" sz="3200" b="1" dirty="0"/>
              <a:t>Номинации </a:t>
            </a:r>
            <a:r>
              <a:rPr lang="ru-RU" sz="3200" b="1" dirty="0" smtClean="0"/>
              <a:t>добровольческого проекта «</a:t>
            </a:r>
            <a:r>
              <a:rPr lang="ru-RU" sz="3200" b="1" dirty="0" err="1" smtClean="0"/>
              <a:t>Челлендж</a:t>
            </a:r>
            <a:r>
              <a:rPr lang="ru-RU" sz="3200" b="1" dirty="0" smtClean="0"/>
              <a:t> «Три шага»:</a:t>
            </a:r>
          </a:p>
          <a:p>
            <a:pPr algn="ctr"/>
            <a:endParaRPr lang="ru-RU" sz="3200" dirty="0"/>
          </a:p>
          <a:p>
            <a:pPr algn="ctr"/>
            <a:r>
              <a:rPr lang="ru-RU" sz="2400" dirty="0"/>
              <a:t> «У друзей нет выходных» </a:t>
            </a:r>
          </a:p>
          <a:p>
            <a:pPr algn="ctr"/>
            <a:r>
              <a:rPr lang="ru-RU" sz="2400" dirty="0"/>
              <a:t>«Ты не один» </a:t>
            </a:r>
          </a:p>
          <a:p>
            <a:pPr algn="ctr"/>
            <a:r>
              <a:rPr lang="ru-RU" sz="2400" dirty="0"/>
              <a:t>«Рупор добра» </a:t>
            </a:r>
          </a:p>
          <a:p>
            <a:pPr algn="ctr"/>
            <a:r>
              <a:rPr lang="ru-RU" sz="2400" dirty="0"/>
              <a:t>«Один за всех»</a:t>
            </a:r>
          </a:p>
          <a:p>
            <a:pPr algn="ctr"/>
            <a:r>
              <a:rPr lang="ru-RU" sz="2400" dirty="0"/>
              <a:t>«Поверь в чудо!»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  <a:p>
            <a:pPr algn="just"/>
            <a:r>
              <a:rPr lang="ru-RU" sz="1600" i="1" dirty="0"/>
              <a:t>Требования к постам и критерии оценки можно узнать </a:t>
            </a:r>
            <a:r>
              <a:rPr lang="ru-RU" sz="1600" i="1" dirty="0" smtClean="0"/>
              <a:t>из методических рекомендаций </a:t>
            </a:r>
            <a:br>
              <a:rPr lang="ru-RU" sz="1600" i="1" dirty="0" smtClean="0"/>
            </a:br>
            <a:r>
              <a:rPr lang="ru-RU" sz="1600" i="1" dirty="0" smtClean="0"/>
              <a:t>по организации и проведению добровольческого проекта</a:t>
            </a:r>
            <a:endParaRPr lang="ru-RU" sz="1600" i="1" dirty="0"/>
          </a:p>
        </p:txBody>
      </p:sp>
      <p:pic>
        <p:nvPicPr>
          <p:cNvPr id="9" name="Picture 2" descr="C:\Users\oaZhamburchinova\Desktop\Logo_I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125" y="0"/>
            <a:ext cx="3363643" cy="167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01281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6" descr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676896"/>
            <a:ext cx="5472608" cy="4253467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5"/>
          <p:cNvSpPr txBox="1"/>
          <p:nvPr/>
        </p:nvSpPr>
        <p:spPr>
          <a:xfrm>
            <a:off x="1426508" y="1905506"/>
            <a:ext cx="6290984" cy="3046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ctr"/>
            <a:r>
              <a:rPr lang="ru-RU" sz="2400" dirty="0"/>
              <a:t>Торжественная церемония награждения победителей пройдет 1 июня в </a:t>
            </a:r>
            <a:r>
              <a:rPr lang="ru-RU" sz="2400" dirty="0" smtClean="0"/>
              <a:t>онлайн формате. </a:t>
            </a:r>
            <a:endParaRPr lang="ru-RU" sz="2400" dirty="0"/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Победители </a:t>
            </a:r>
            <a:r>
              <a:rPr lang="ru-RU" sz="2400" dirty="0" err="1"/>
              <a:t>челленджа</a:t>
            </a:r>
            <a:r>
              <a:rPr lang="ru-RU" sz="2400" dirty="0"/>
              <a:t> получают именные дипломы и </a:t>
            </a:r>
            <a:r>
              <a:rPr lang="ru-RU" sz="2400" dirty="0" smtClean="0"/>
              <a:t>призы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Площадка проведения акции: </a:t>
            </a:r>
          </a:p>
        </p:txBody>
      </p:sp>
      <p:pic>
        <p:nvPicPr>
          <p:cNvPr id="9" name="Picture 2" descr="C:\Users\oaZhamburchinova\Desktop\Logo_I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125" y="0"/>
            <a:ext cx="3363643" cy="167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0C690EA-FAC8-084A-9C6E-FF7C9A41DC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4811772"/>
            <a:ext cx="1676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17502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2053</TotalTime>
  <Words>156</Words>
  <Application>Microsoft Office PowerPoint</Application>
  <PresentationFormat>Экран (4:3)</PresentationFormat>
  <Paragraphs>28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Кулакова Наталья Владимировна</dc:creator>
  <cp:lastModifiedBy>Жамбурчинова Орынбасар Амангельдэевна</cp:lastModifiedBy>
  <cp:revision>159</cp:revision>
  <cp:lastPrinted>2022-03-18T06:55:37Z</cp:lastPrinted>
  <dcterms:modified xsi:type="dcterms:W3CDTF">2022-03-18T07:35:59Z</dcterms:modified>
</cp:coreProperties>
</file>