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9.12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  <p:sldMasterId id="2147483661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6858000"/>
  <p:notesSz cx="7559675" cy="10691813"/>
  <p:custDataLst>
    <p:tags r:id="rId24"/>
  </p:custDataLst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slide" Target="slides/slide21.xml" /><Relationship Id="rId24" Type="http://schemas.openxmlformats.org/officeDocument/2006/relationships/tags" Target="tags/tag1.xml" /><Relationship Id="rId25" Type="http://schemas.openxmlformats.org/officeDocument/2006/relationships/presProps" Target="presProps.xml" /><Relationship Id="rId26" Type="http://schemas.openxmlformats.org/officeDocument/2006/relationships/viewProps" Target="viewProps.xml" /><Relationship Id="rId27" Type="http://schemas.openxmlformats.org/officeDocument/2006/relationships/theme" Target="theme/theme1.xml" /><Relationship Id="rId28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746712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entury Schoolbook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subTitle" idx="4"/>
          </p:nvPr>
        </p:nvSpPr>
        <p:spPr>
          <a:xfrm>
            <a:off x="457200" y="1600200"/>
            <a:ext cx="7467120" cy="4873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E3020FFA-0B6F-49DA-B34F-225C8300219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05B4B15D-F85C-4A51-A275-938092AA2CE1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heme" Target="../theme/theme1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gradFill rotWithShape="0">
          <a:gsLst>
            <a:gs pos="0">
              <a:srgbClr val="C9C9C9"/>
            </a:gs>
            <a:gs pos="40000">
              <a:srgbClr val="F3F3F3"/>
            </a:gs>
            <a:gs pos="100000">
              <a:srgbClr val="FFFFFF"/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7" name="Прямая соединительная линия 15"/>
          <p:cNvSpPr/>
          <p:nvPr/>
        </p:nvSpPr>
        <p:spPr>
          <a:xfrm>
            <a:off x="8762760" y="0"/>
            <a:ext cx="360" cy="6858000"/>
          </a:xfrm>
          <a:prstGeom prst="line">
            <a:avLst/>
          </a:prstGeom>
          <a:ln w="38100">
            <a:solidFill>
              <a:srgbClr val="53548A">
                <a:tint val="60000"/>
                <a:alpha val="93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lstStyle/>
          <a:p>
            <a:endParaRPr lang="en-US" sz="1800" b="0" strike="noStrike" spc="-1">
              <a:solidFill>
                <a:schemeClr val="dk1"/>
              </a:solidFill>
              <a:latin typeface="Century Schoolbook"/>
            </a:endParaRPr>
          </a:p>
        </p:txBody>
      </p:sp>
      <p:sp>
        <p:nvSpPr>
          <p:cNvPr id="28" name="Прямая соединительная линия 6"/>
          <p:cNvSpPr/>
          <p:nvPr/>
        </p:nvSpPr>
        <p:spPr>
          <a:xfrm>
            <a:off x="75960" y="0"/>
            <a:ext cx="360" cy="6858000"/>
          </a:xfrm>
          <a:prstGeom prst="line">
            <a:avLst/>
          </a:prstGeom>
          <a:ln w="57150">
            <a:solidFill>
              <a:srgbClr val="53548A">
                <a:tint val="60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lstStyle/>
          <a:p>
            <a:endParaRPr lang="en-US" sz="1800" b="0" strike="noStrike" spc="-1">
              <a:solidFill>
                <a:schemeClr val="dk1"/>
              </a:solidFill>
              <a:latin typeface="Century Schoolbook"/>
            </a:endParaRPr>
          </a:p>
        </p:txBody>
      </p:sp>
      <p:sp>
        <p:nvSpPr>
          <p:cNvPr id="2" name="Прямая соединительная линия 8"/>
          <p:cNvSpPr/>
          <p:nvPr/>
        </p:nvSpPr>
        <p:spPr>
          <a:xfrm>
            <a:off x="8991360" y="0"/>
            <a:ext cx="360" cy="6858000"/>
          </a:xfrm>
          <a:prstGeom prst="line">
            <a:avLst/>
          </a:prstGeom>
          <a:ln w="19050">
            <a:solidFill>
              <a:srgbClr val="53548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lstStyle/>
          <a:p>
            <a:endParaRPr lang="en-US" sz="1800" b="0" strike="noStrike" spc="-1">
              <a:solidFill>
                <a:schemeClr val="dk1"/>
              </a:solidFill>
              <a:latin typeface="Century Schoolbook"/>
            </a:endParaRPr>
          </a:p>
        </p:txBody>
      </p:sp>
      <p:sp>
        <p:nvSpPr>
          <p:cNvPr id="3" name="Прямоугольник 9"/>
          <p:cNvSpPr/>
          <p:nvPr/>
        </p:nvSpPr>
        <p:spPr>
          <a:xfrm>
            <a:off x="8839080" y="0"/>
            <a:ext cx="304560" cy="685764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>
            <a:noFill/>
          </a:ln>
          <a:effectLst>
            <a:outerShdw blurRad="129960" dist="101314" dir="2700000" algn="tl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Century Schoolbook"/>
            </a:endParaRPr>
          </a:p>
        </p:txBody>
      </p:sp>
      <p:sp>
        <p:nvSpPr>
          <p:cNvPr id="4" name="Прямая соединительная линия 10"/>
          <p:cNvSpPr/>
          <p:nvPr/>
        </p:nvSpPr>
        <p:spPr>
          <a:xfrm>
            <a:off x="8915400" y="0"/>
            <a:ext cx="360" cy="6858000"/>
          </a:xfrm>
          <a:prstGeom prst="line">
            <a:avLst/>
          </a:prstGeom>
          <a:ln w="9525">
            <a:solidFill>
              <a:srgbClr val="53548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lstStyle/>
          <a:p>
            <a:endParaRPr lang="en-US" sz="1800" b="0" strike="noStrike" spc="-1">
              <a:solidFill>
                <a:schemeClr val="dk1"/>
              </a:solidFill>
              <a:latin typeface="Century Schoolbook"/>
            </a:endParaRPr>
          </a:p>
        </p:txBody>
      </p:sp>
      <p:sp>
        <p:nvSpPr>
          <p:cNvPr id="5" name="Овал 11"/>
          <p:cNvSpPr/>
          <p:nvPr/>
        </p:nvSpPr>
        <p:spPr>
          <a:xfrm>
            <a:off x="8156520" y="5715000"/>
            <a:ext cx="548280" cy="548280"/>
          </a:xfrm>
          <a:prstGeom prst="ellipse">
            <a:avLst/>
          </a:prstGeom>
          <a:solidFill>
            <a:srgbClr val="53548A"/>
          </a:solidFill>
          <a:ln>
            <a:noFill/>
          </a:ln>
          <a:effectLst>
            <a:outerShdw blurRad="129960" dist="101314" dir="2700000" algn="tl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Century Schoolbook"/>
            </a:endParaRPr>
          </a:p>
        </p:txBody>
      </p:sp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2286000" y="3124080"/>
            <a:ext cx="6171840" cy="18939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b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ru-RU" sz="3000" b="1" strike="noStrike" cap="small" spc="-1">
                <a:solidFill>
                  <a:schemeClr val="dk2"/>
                </a:solidFill>
                <a:latin typeface="Century Schoolbook"/>
              </a:rPr>
              <a:t>Образец заголовка</a:t>
            </a:r>
            <a:endParaRPr lang="ru-RU" sz="3000" b="0" strike="noStrike" spc="-1">
              <a:solidFill>
                <a:schemeClr val="dk1"/>
              </a:solidFill>
              <a:latin typeface="Century Schoolbook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dt" idx="1"/>
          </p:nvPr>
        </p:nvSpPr>
        <p:spPr>
          <a:xfrm rot="5400000">
            <a:off x="7765200" y="1174320"/>
            <a:ext cx="2285640" cy="380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2"/>
                </a:solidFill>
                <a:latin typeface="Century Schoolbook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chemeClr val="dk2"/>
                </a:solidFill>
                <a:latin typeface="Century Schoolbook"/>
              </a:rPr>
              <a:t>&lt;дата/время&gt;</a:t>
            </a:r>
            <a:endParaRPr lang="ru-RU" sz="1200" b="0" strike="noStrike" spc="-1">
              <a:solidFill>
                <a:srgbClr val="000000"/>
              </a:solidFill>
              <a:latin typeface="Tempora LGC Uni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ftr" idx="2"/>
          </p:nvPr>
        </p:nvSpPr>
        <p:spPr>
          <a:xfrm rot="5400000">
            <a:off x="7077240" y="4181400"/>
            <a:ext cx="3657240" cy="3837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Tempora LGC Uni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empora LGC Uni"/>
              </a:rPr>
              <a:t>&lt;нижний колонтитул&gt;</a:t>
            </a:r>
            <a:endParaRPr lang="ru-RU" sz="1400" b="0" strike="noStrike" spc="-1">
              <a:solidFill>
                <a:srgbClr val="000000"/>
              </a:solidFill>
              <a:latin typeface="Tempora LGC Uni"/>
            </a:endParaRPr>
          </a:p>
        </p:txBody>
      </p:sp>
      <p:sp>
        <p:nvSpPr>
          <p:cNvPr id="9" name="Прямоугольник 9"/>
          <p:cNvSpPr/>
          <p:nvPr/>
        </p:nvSpPr>
        <p:spPr>
          <a:xfrm>
            <a:off x="380880" y="0"/>
            <a:ext cx="609120" cy="685764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>
            <a:noFill/>
          </a:ln>
          <a:effectLst>
            <a:outerShdw blurRad="129960" dist="101314" dir="2700000" algn="tl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Century Schoolbook"/>
            </a:endParaRPr>
          </a:p>
        </p:txBody>
      </p:sp>
      <p:sp>
        <p:nvSpPr>
          <p:cNvPr id="10" name="Прямоугольник 11"/>
          <p:cNvSpPr/>
          <p:nvPr/>
        </p:nvSpPr>
        <p:spPr>
          <a:xfrm>
            <a:off x="276480" y="0"/>
            <a:ext cx="104400" cy="685764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>
            <a:noFill/>
          </a:ln>
          <a:effectLst>
            <a:outerShdw blurRad="129960" dist="101314" dir="2700000" algn="tl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Century Schoolbook"/>
            </a:endParaRPr>
          </a:p>
        </p:txBody>
      </p:sp>
      <p:sp>
        <p:nvSpPr>
          <p:cNvPr id="11" name="Прямоугольник 13"/>
          <p:cNvSpPr/>
          <p:nvPr/>
        </p:nvSpPr>
        <p:spPr>
          <a:xfrm>
            <a:off x="990720" y="0"/>
            <a:ext cx="181440" cy="685764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>
            <a:noFill/>
          </a:ln>
          <a:effectLst>
            <a:outerShdw blurRad="129960" dist="101314" dir="2700000" algn="tl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Century Schoolbook"/>
            </a:endParaRPr>
          </a:p>
        </p:txBody>
      </p:sp>
      <p:sp>
        <p:nvSpPr>
          <p:cNvPr id="12" name="Прямоугольник 18"/>
          <p:cNvSpPr/>
          <p:nvPr/>
        </p:nvSpPr>
        <p:spPr>
          <a:xfrm>
            <a:off x="1141200" y="0"/>
            <a:ext cx="230040" cy="685764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>
            <a:noFill/>
          </a:ln>
          <a:effectLst>
            <a:outerShdw blurRad="129960" dist="101314" dir="2700000" algn="tl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Century Schoolbook"/>
            </a:endParaRPr>
          </a:p>
        </p:txBody>
      </p:sp>
      <p:sp>
        <p:nvSpPr>
          <p:cNvPr id="13" name="Прямая соединительная линия 10"/>
          <p:cNvSpPr/>
          <p:nvPr/>
        </p:nvSpPr>
        <p:spPr>
          <a:xfrm>
            <a:off x="106200" y="0"/>
            <a:ext cx="360" cy="6858000"/>
          </a:xfrm>
          <a:prstGeom prst="line">
            <a:avLst/>
          </a:prstGeom>
          <a:ln w="57150">
            <a:solidFill>
              <a:srgbClr val="53548A">
                <a:tint val="60000"/>
                <a:alpha val="73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lstStyle/>
          <a:p>
            <a:endParaRPr lang="en-US" sz="1800" b="0" strike="noStrike" spc="-1">
              <a:solidFill>
                <a:schemeClr val="dk1"/>
              </a:solidFill>
              <a:latin typeface="Century Schoolbook"/>
            </a:endParaRPr>
          </a:p>
        </p:txBody>
      </p:sp>
      <p:sp>
        <p:nvSpPr>
          <p:cNvPr id="14" name="Прямая соединительная линия 17"/>
          <p:cNvSpPr/>
          <p:nvPr/>
        </p:nvSpPr>
        <p:spPr>
          <a:xfrm>
            <a:off x="914400" y="0"/>
            <a:ext cx="360" cy="6858000"/>
          </a:xfrm>
          <a:prstGeom prst="line">
            <a:avLst/>
          </a:prstGeom>
          <a:ln w="57150">
            <a:solidFill>
              <a:srgbClr val="53548A">
                <a:tint val="20000"/>
                <a:alpha val="83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lstStyle/>
          <a:p>
            <a:endParaRPr lang="en-US" sz="1800" b="0" strike="noStrike" spc="-1">
              <a:solidFill>
                <a:schemeClr val="dk1"/>
              </a:solidFill>
              <a:latin typeface="Century Schoolbook"/>
            </a:endParaRPr>
          </a:p>
        </p:txBody>
      </p:sp>
      <p:sp>
        <p:nvSpPr>
          <p:cNvPr id="15" name="Прямая соединительная линия 19"/>
          <p:cNvSpPr/>
          <p:nvPr/>
        </p:nvSpPr>
        <p:spPr>
          <a:xfrm>
            <a:off x="853920" y="0"/>
            <a:ext cx="360" cy="6858000"/>
          </a:xfrm>
          <a:prstGeom prst="line">
            <a:avLst/>
          </a:prstGeom>
          <a:ln w="57150">
            <a:solidFill>
              <a:srgbClr val="53548A">
                <a:tint val="60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lstStyle/>
          <a:p>
            <a:endParaRPr lang="en-US" sz="1800" b="0" strike="noStrike" spc="-1">
              <a:solidFill>
                <a:schemeClr val="dk1"/>
              </a:solidFill>
              <a:latin typeface="Century Schoolbook"/>
            </a:endParaRPr>
          </a:p>
        </p:txBody>
      </p:sp>
      <p:sp>
        <p:nvSpPr>
          <p:cNvPr id="16" name="Прямая соединительная линия 15"/>
          <p:cNvSpPr/>
          <p:nvPr/>
        </p:nvSpPr>
        <p:spPr>
          <a:xfrm>
            <a:off x="1726560" y="0"/>
            <a:ext cx="360" cy="6858000"/>
          </a:xfrm>
          <a:prstGeom prst="line">
            <a:avLst/>
          </a:prstGeom>
          <a:ln w="28575">
            <a:solidFill>
              <a:srgbClr val="53548A">
                <a:tint val="60000"/>
                <a:alpha val="82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lstStyle/>
          <a:p>
            <a:endParaRPr lang="en-US" sz="1800" b="0" strike="noStrike" spc="-1">
              <a:solidFill>
                <a:schemeClr val="dk1"/>
              </a:solidFill>
              <a:latin typeface="Century Schoolbook"/>
            </a:endParaRPr>
          </a:p>
        </p:txBody>
      </p:sp>
      <p:sp>
        <p:nvSpPr>
          <p:cNvPr id="17" name="Прямая соединительная линия 14"/>
          <p:cNvSpPr/>
          <p:nvPr/>
        </p:nvSpPr>
        <p:spPr>
          <a:xfrm>
            <a:off x="1066680" y="0"/>
            <a:ext cx="360" cy="6858000"/>
          </a:xfrm>
          <a:prstGeom prst="line">
            <a:avLst/>
          </a:prstGeom>
          <a:ln w="9525">
            <a:solidFill>
              <a:srgbClr val="53548A">
                <a:tint val="60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lstStyle/>
          <a:p>
            <a:endParaRPr lang="en-US" sz="1800" b="0" strike="noStrike" spc="-1">
              <a:solidFill>
                <a:schemeClr val="dk1"/>
              </a:solidFill>
              <a:latin typeface="Century Schoolbook"/>
            </a:endParaRPr>
          </a:p>
        </p:txBody>
      </p:sp>
      <p:sp>
        <p:nvSpPr>
          <p:cNvPr id="18" name="Прямая соединительная линия 21"/>
          <p:cNvSpPr/>
          <p:nvPr/>
        </p:nvSpPr>
        <p:spPr>
          <a:xfrm>
            <a:off x="9113760" y="0"/>
            <a:ext cx="360" cy="6858000"/>
          </a:xfrm>
          <a:prstGeom prst="line">
            <a:avLst/>
          </a:prstGeom>
          <a:ln w="57150">
            <a:solidFill>
              <a:srgbClr val="53548A">
                <a:tint val="60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lstStyle/>
          <a:p>
            <a:endParaRPr lang="en-US" sz="1800" b="0" strike="noStrike" spc="-1">
              <a:solidFill>
                <a:schemeClr val="dk1"/>
              </a:solidFill>
              <a:latin typeface="Century Schoolbook"/>
            </a:endParaRPr>
          </a:p>
        </p:txBody>
      </p:sp>
      <p:sp>
        <p:nvSpPr>
          <p:cNvPr id="19" name="Прямоугольник 26"/>
          <p:cNvSpPr/>
          <p:nvPr/>
        </p:nvSpPr>
        <p:spPr>
          <a:xfrm>
            <a:off x="1219320" y="0"/>
            <a:ext cx="75960" cy="685764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>
            <a:noFill/>
          </a:ln>
          <a:effectLst>
            <a:outerShdw blurRad="129960" dist="101314" dir="2700000" algn="tl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Century Schoolbook"/>
            </a:endParaRPr>
          </a:p>
        </p:txBody>
      </p:sp>
      <p:sp>
        <p:nvSpPr>
          <p:cNvPr id="20" name="Овал 20"/>
          <p:cNvSpPr/>
          <p:nvPr/>
        </p:nvSpPr>
        <p:spPr>
          <a:xfrm>
            <a:off x="609480" y="3429000"/>
            <a:ext cx="1294920" cy="129492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129960" dist="101314" dir="2700000" algn="tl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Century Schoolbook"/>
            </a:endParaRPr>
          </a:p>
        </p:txBody>
      </p:sp>
      <p:sp>
        <p:nvSpPr>
          <p:cNvPr id="21" name="Овал 22"/>
          <p:cNvSpPr/>
          <p:nvPr/>
        </p:nvSpPr>
        <p:spPr>
          <a:xfrm>
            <a:off x="1309680" y="4866840"/>
            <a:ext cx="641160" cy="641160"/>
          </a:xfrm>
          <a:prstGeom prst="ellipse">
            <a:avLst/>
          </a:prstGeom>
          <a:solidFill>
            <a:srgbClr val="53548A"/>
          </a:solidFill>
          <a:ln w="28575">
            <a:noFill/>
          </a:ln>
          <a:effectLst>
            <a:outerShdw blurRad="129960" dist="101314" dir="2700000" algn="tl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Century Schoolbook"/>
            </a:endParaRPr>
          </a:p>
        </p:txBody>
      </p:sp>
      <p:sp>
        <p:nvSpPr>
          <p:cNvPr id="22" name="Овал 23"/>
          <p:cNvSpPr/>
          <p:nvPr/>
        </p:nvSpPr>
        <p:spPr>
          <a:xfrm>
            <a:off x="1091160" y="5500800"/>
            <a:ext cx="136800" cy="136800"/>
          </a:xfrm>
          <a:prstGeom prst="ellipse">
            <a:avLst/>
          </a:prstGeom>
          <a:solidFill>
            <a:srgbClr val="53548A"/>
          </a:solidFill>
          <a:ln w="12700">
            <a:noFill/>
          </a:ln>
          <a:effectLst>
            <a:outerShdw blurRad="129960" dist="101314" dir="2700000" algn="tl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Century Schoolbook"/>
            </a:endParaRPr>
          </a:p>
        </p:txBody>
      </p:sp>
      <p:sp>
        <p:nvSpPr>
          <p:cNvPr id="23" name="Овал 25"/>
          <p:cNvSpPr/>
          <p:nvPr/>
        </p:nvSpPr>
        <p:spPr>
          <a:xfrm>
            <a:off x="1664280" y="5788080"/>
            <a:ext cx="273960" cy="273960"/>
          </a:xfrm>
          <a:prstGeom prst="ellipse">
            <a:avLst/>
          </a:prstGeom>
          <a:solidFill>
            <a:srgbClr val="53548A"/>
          </a:solidFill>
          <a:ln w="12700">
            <a:noFill/>
          </a:ln>
          <a:effectLst>
            <a:outerShdw blurRad="129960" dist="101314" dir="2700000" algn="tl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Century Schoolbook"/>
            </a:endParaRPr>
          </a:p>
        </p:txBody>
      </p:sp>
      <p:sp>
        <p:nvSpPr>
          <p:cNvPr id="24" name="Овал 24"/>
          <p:cNvSpPr/>
          <p:nvPr/>
        </p:nvSpPr>
        <p:spPr>
          <a:xfrm>
            <a:off x="1905120" y="4495680"/>
            <a:ext cx="365400" cy="365400"/>
          </a:xfrm>
          <a:prstGeom prst="ellipse">
            <a:avLst/>
          </a:prstGeom>
          <a:solidFill>
            <a:srgbClr val="53548A"/>
          </a:solidFill>
          <a:ln w="28575">
            <a:noFill/>
          </a:ln>
          <a:effectLst>
            <a:outerShdw blurRad="129960" dist="101314" dir="2700000" algn="tl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Century Schoolbook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sldNum" idx="3"/>
          </p:nvPr>
        </p:nvSpPr>
        <p:spPr>
          <a:xfrm>
            <a:off x="1325520" y="4928760"/>
            <a:ext cx="609120" cy="517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ru-RU" sz="1400" b="1" strike="noStrike" spc="-1">
                <a:solidFill>
                  <a:srgbClr val="FFFFFF"/>
                </a:solidFill>
                <a:latin typeface="Century Schoolbook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fld id="{DB1FC72B-5AD6-4E29-A6D9-2B1B1A7F39EE}" type="slidenum">
              <a:rPr lang="ru-RU" sz="1400" b="1" strike="noStrike" spc="-1">
                <a:solidFill>
                  <a:srgbClr val="FFFFFF"/>
                </a:solidFill>
                <a:latin typeface="Century Schoolbook"/>
              </a:rPr>
              <a:t>&lt;номер&gt;</a:t>
            </a:fld>
            <a:endParaRPr lang="ru-RU" sz="1400" b="0" strike="noStrike" spc="-1">
              <a:solidFill>
                <a:srgbClr val="000000"/>
              </a:solidFill>
              <a:latin typeface="Tempora LGC Uni"/>
            </a:endParaRPr>
          </a:p>
        </p:txBody>
      </p:sp>
      <p:sp>
        <p:nvSpPr>
          <p:cNvPr id="26" name="PlaceHolder 5"/>
          <p:cNvSpPr>
            <a:spLocks noGrp="1"/>
          </p:cNvSpPr>
          <p:nvPr>
            <p:ph type="body" idx="4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solidFill>
                  <a:schemeClr val="dk1"/>
                </a:solidFill>
                <a:latin typeface="Century Schoolbook"/>
              </a:rPr>
              <a:t>Для правки структуры щёлкните мышью</a:t>
            </a:r>
            <a:endParaRPr lang="ru-RU" sz="2400" b="0" strike="noStrike" spc="-1">
              <a:solidFill>
                <a:schemeClr val="dk1"/>
              </a:solidFill>
              <a:latin typeface="Century Schoolbook"/>
            </a:endParaRP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chemeClr val="dk1"/>
                </a:solidFill>
                <a:latin typeface="Century Schoolbook"/>
              </a:rPr>
              <a:t>Второй уровень структуры</a:t>
            </a:r>
            <a:endParaRPr lang="ru-RU" sz="1800" b="0" strike="noStrike" spc="-1">
              <a:solidFill>
                <a:schemeClr val="dk1"/>
              </a:solidFill>
              <a:latin typeface="Century Schoolbook"/>
            </a:endParaRP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chemeClr val="dk1"/>
                </a:solidFill>
                <a:latin typeface="Century Schoolbook"/>
              </a:rPr>
              <a:t>Третий уровень структуры</a:t>
            </a:r>
            <a:endParaRPr lang="ru-RU" sz="1800" b="0" strike="noStrike" spc="-1">
              <a:solidFill>
                <a:schemeClr val="dk1"/>
              </a:solidFill>
              <a:latin typeface="Century Schoolbook"/>
            </a:endParaRP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600" b="0" strike="noStrike" spc="-1">
                <a:solidFill>
                  <a:schemeClr val="dk1"/>
                </a:solidFill>
                <a:latin typeface="Century Schoolbook"/>
              </a:rPr>
              <a:t>Четвёртый уровень структуры</a:t>
            </a:r>
            <a:endParaRPr lang="ru-RU" sz="1600" b="0" strike="noStrike" spc="-1">
              <a:solidFill>
                <a:schemeClr val="dk1"/>
              </a:solidFill>
              <a:latin typeface="Century Schoolbook"/>
            </a:endParaRP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chemeClr val="dk1"/>
                </a:solidFill>
                <a:latin typeface="Century Schoolbook"/>
              </a:rPr>
              <a:t>Пятый уровень структуры</a:t>
            </a:r>
            <a:endParaRPr lang="ru-RU" sz="2000" b="0" strike="noStrike" spc="-1">
              <a:solidFill>
                <a:schemeClr val="dk1"/>
              </a:solidFill>
              <a:latin typeface="Century Schoolbook"/>
            </a:endParaRP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chemeClr val="dk1"/>
                </a:solidFill>
                <a:latin typeface="Century Schoolbook"/>
              </a:rPr>
              <a:t>Шестой уровень структуры</a:t>
            </a:r>
            <a:endParaRPr lang="ru-RU" sz="2000" b="0" strike="noStrike" spc="-1">
              <a:solidFill>
                <a:schemeClr val="dk1"/>
              </a:solidFill>
              <a:latin typeface="Century Schoolbook"/>
            </a:endParaRP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chemeClr val="dk1"/>
                </a:solidFill>
                <a:latin typeface="Century Schoolbook"/>
              </a:rPr>
              <a:t>Седьмой уровень структуры</a:t>
            </a:r>
            <a:endParaRPr lang="ru-RU" sz="2000" b="0" strike="noStrike" spc="-1">
              <a:solidFill>
                <a:schemeClr val="dk1"/>
              </a:solidFill>
              <a:latin typeface="Century Schoolbook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p:transition/>
  <p:timing/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gradFill rotWithShape="0">
          <a:gsLst>
            <a:gs pos="0">
              <a:srgbClr val="C9C9C9"/>
            </a:gs>
            <a:gs pos="40000">
              <a:srgbClr val="F3F3F3"/>
            </a:gs>
            <a:gs pos="100000">
              <a:srgbClr val="FFFFFF"/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3" name="Прямая соединительная линия 15"/>
          <p:cNvSpPr/>
          <p:nvPr/>
        </p:nvSpPr>
        <p:spPr>
          <a:xfrm>
            <a:off x="8762760" y="0"/>
            <a:ext cx="360" cy="6858000"/>
          </a:xfrm>
          <a:prstGeom prst="line">
            <a:avLst/>
          </a:prstGeom>
          <a:ln w="38100">
            <a:solidFill>
              <a:srgbClr val="53548A">
                <a:tint val="60000"/>
                <a:alpha val="93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lstStyle/>
          <a:p>
            <a:endParaRPr lang="en-US" sz="1800" b="0" strike="noStrike" spc="-1">
              <a:solidFill>
                <a:schemeClr val="dk1"/>
              </a:solidFill>
              <a:latin typeface="Century Schoolbook"/>
            </a:endParaRPr>
          </a:p>
        </p:txBody>
      </p:sp>
      <p:sp>
        <p:nvSpPr>
          <p:cNvPr id="64" name="Прямая соединительная линия 6"/>
          <p:cNvSpPr/>
          <p:nvPr/>
        </p:nvSpPr>
        <p:spPr>
          <a:xfrm>
            <a:off x="75960" y="0"/>
            <a:ext cx="360" cy="6858000"/>
          </a:xfrm>
          <a:prstGeom prst="line">
            <a:avLst/>
          </a:prstGeom>
          <a:ln w="57150">
            <a:solidFill>
              <a:srgbClr val="53548A">
                <a:tint val="60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lstStyle/>
          <a:p>
            <a:endParaRPr lang="en-US" sz="1800" b="0" strike="noStrike" spc="-1">
              <a:solidFill>
                <a:schemeClr val="dk1"/>
              </a:solidFill>
              <a:latin typeface="Century Schoolbook"/>
            </a:endParaRPr>
          </a:p>
        </p:txBody>
      </p:sp>
      <p:sp>
        <p:nvSpPr>
          <p:cNvPr id="65" name="Прямая соединительная линия 8"/>
          <p:cNvSpPr/>
          <p:nvPr/>
        </p:nvSpPr>
        <p:spPr>
          <a:xfrm>
            <a:off x="8991360" y="0"/>
            <a:ext cx="360" cy="6858000"/>
          </a:xfrm>
          <a:prstGeom prst="line">
            <a:avLst/>
          </a:prstGeom>
          <a:ln w="19050">
            <a:solidFill>
              <a:srgbClr val="53548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lstStyle/>
          <a:p>
            <a:endParaRPr lang="en-US" sz="1800" b="0" strike="noStrike" spc="-1">
              <a:solidFill>
                <a:schemeClr val="dk1"/>
              </a:solidFill>
              <a:latin typeface="Century Schoolbook"/>
            </a:endParaRPr>
          </a:p>
        </p:txBody>
      </p:sp>
      <p:sp>
        <p:nvSpPr>
          <p:cNvPr id="66" name="Прямоугольник 9"/>
          <p:cNvSpPr/>
          <p:nvPr/>
        </p:nvSpPr>
        <p:spPr>
          <a:xfrm>
            <a:off x="8839080" y="0"/>
            <a:ext cx="304560" cy="685764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>
            <a:noFill/>
          </a:ln>
          <a:effectLst>
            <a:outerShdw blurRad="129960" dist="101314" dir="2700000" algn="tl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Century Schoolbook"/>
            </a:endParaRPr>
          </a:p>
        </p:txBody>
      </p:sp>
      <p:sp>
        <p:nvSpPr>
          <p:cNvPr id="67" name="Прямая соединительная линия 10"/>
          <p:cNvSpPr/>
          <p:nvPr/>
        </p:nvSpPr>
        <p:spPr>
          <a:xfrm>
            <a:off x="8915400" y="0"/>
            <a:ext cx="360" cy="6858000"/>
          </a:xfrm>
          <a:prstGeom prst="line">
            <a:avLst/>
          </a:prstGeom>
          <a:ln w="9525">
            <a:solidFill>
              <a:srgbClr val="53548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lstStyle/>
          <a:p>
            <a:endParaRPr lang="en-US" sz="1800" b="0" strike="noStrike" spc="-1">
              <a:solidFill>
                <a:schemeClr val="dk1"/>
              </a:solidFill>
              <a:latin typeface="Century Schoolbook"/>
            </a:endParaRPr>
          </a:p>
        </p:txBody>
      </p:sp>
      <p:sp>
        <p:nvSpPr>
          <p:cNvPr id="68" name="Овал 11"/>
          <p:cNvSpPr/>
          <p:nvPr/>
        </p:nvSpPr>
        <p:spPr>
          <a:xfrm>
            <a:off x="8156520" y="5715000"/>
            <a:ext cx="548280" cy="548280"/>
          </a:xfrm>
          <a:prstGeom prst="ellipse">
            <a:avLst/>
          </a:prstGeom>
          <a:solidFill>
            <a:srgbClr val="53548A"/>
          </a:solidFill>
          <a:ln>
            <a:noFill/>
          </a:ln>
          <a:effectLst>
            <a:outerShdw blurRad="129960" dist="101314" dir="2700000" algn="tl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Century Schoolbook"/>
            </a:endParaRPr>
          </a:p>
        </p:txBody>
      </p:sp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7467120" cy="11426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b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ru-RU" sz="3000" b="0" strike="noStrike" cap="small" spc="-1">
                <a:solidFill>
                  <a:schemeClr val="dk2"/>
                </a:solidFill>
                <a:latin typeface="Century Schoolbook"/>
              </a:rPr>
              <a:t>Образец заголовка</a:t>
            </a:r>
            <a:endParaRPr lang="ru-RU" sz="3000" b="0" strike="noStrike" spc="-1">
              <a:solidFill>
                <a:schemeClr val="dk1"/>
              </a:solidFill>
              <a:latin typeface="Century Schoolbook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 idx="7"/>
          </p:nvPr>
        </p:nvSpPr>
        <p:spPr>
          <a:xfrm>
            <a:off x="457200" y="1600200"/>
            <a:ext cx="7467120" cy="4873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marL="274320" indent="-274320">
              <a:lnSpc>
                <a:spcPct val="100000"/>
              </a:lnSpc>
              <a:spcBef>
                <a:spcPts val="601"/>
              </a:spcBef>
              <a:buClr>
                <a:srgbClr val="53548A"/>
              </a:buClr>
              <a:buSzPct val="70000"/>
              <a:buFont typeface="Wingdings" charset="2"/>
              <a:buChar char=""/>
            </a:pPr>
            <a:r>
              <a:rPr lang="ru-RU" sz="2400" b="0" strike="noStrike" spc="-1">
                <a:solidFill>
                  <a:schemeClr val="dk1"/>
                </a:solidFill>
                <a:latin typeface="Century Schoolbook"/>
              </a:rPr>
              <a:t>Образец текста</a:t>
            </a:r>
            <a:endParaRPr lang="ru-RU" sz="2400" b="0" strike="noStrike" spc="-1">
              <a:solidFill>
                <a:schemeClr val="dk1"/>
              </a:solidFill>
              <a:latin typeface="Century Schoolbook"/>
            </a:endParaRPr>
          </a:p>
          <a:p>
            <a:pPr marL="640080" lvl="1" indent="-274320">
              <a:lnSpc>
                <a:spcPct val="100000"/>
              </a:lnSpc>
              <a:spcBef>
                <a:spcPts val="420"/>
              </a:spcBef>
              <a:buClr>
                <a:srgbClr val="53548A"/>
              </a:buClr>
              <a:buSzPct val="80000"/>
              <a:buFont typeface="Wingdings 2" charset="2"/>
              <a:buChar char=""/>
            </a:pPr>
            <a:r>
              <a:rPr lang="ru-RU" sz="2100" b="0" strike="noStrike" spc="-1">
                <a:solidFill>
                  <a:schemeClr val="dk1"/>
                </a:solidFill>
                <a:latin typeface="Century Schoolbook"/>
              </a:rPr>
              <a:t>Второй уровень</a:t>
            </a:r>
            <a:endParaRPr lang="ru-RU" sz="2100" b="0" strike="noStrike" spc="-1">
              <a:solidFill>
                <a:schemeClr val="dk1"/>
              </a:solidFill>
              <a:latin typeface="Century Schoolbook"/>
            </a:endParaRPr>
          </a:p>
          <a:p>
            <a:pPr marL="914400" lvl="2" indent="-182880">
              <a:lnSpc>
                <a:spcPct val="100000"/>
              </a:lnSpc>
              <a:spcBef>
                <a:spcPts val="360"/>
              </a:spcBef>
              <a:buClr>
                <a:srgbClr val="494A79"/>
              </a:buClr>
              <a:buSzPct val="60000"/>
              <a:buFont typeface="Wingdings" charset="2"/>
              <a:buChar char=""/>
            </a:pPr>
            <a:r>
              <a:rPr lang="ru-RU" sz="1800" b="0" strike="noStrike" spc="-1">
                <a:solidFill>
                  <a:schemeClr val="dk1"/>
                </a:solidFill>
                <a:latin typeface="Century Schoolbook"/>
              </a:rPr>
              <a:t>Третий уровень</a:t>
            </a:r>
            <a:endParaRPr lang="ru-RU" sz="1800" b="0" strike="noStrike" spc="-1">
              <a:solidFill>
                <a:schemeClr val="dk1"/>
              </a:solidFill>
              <a:latin typeface="Century Schoolbook"/>
            </a:endParaRPr>
          </a:p>
          <a:p>
            <a:pPr marL="1188720" lvl="3" indent="-182880">
              <a:lnSpc>
                <a:spcPct val="100000"/>
              </a:lnSpc>
              <a:spcBef>
                <a:spcPts val="360"/>
              </a:spcBef>
              <a:buClr>
                <a:srgbClr val="B3B3C4"/>
              </a:buClr>
              <a:buSzPct val="60000"/>
              <a:buFont typeface="Wingdings" charset="2"/>
              <a:buChar char=""/>
            </a:pPr>
            <a:r>
              <a:rPr lang="ru-RU" sz="1800" b="0" strike="noStrike" spc="-1">
                <a:solidFill>
                  <a:schemeClr val="dk1"/>
                </a:solidFill>
                <a:latin typeface="Century Schoolbook"/>
              </a:rPr>
              <a:t>Четвертый уровень</a:t>
            </a:r>
            <a:endParaRPr lang="ru-RU" sz="1800" b="0" strike="noStrike" spc="-1">
              <a:solidFill>
                <a:schemeClr val="dk1"/>
              </a:solidFill>
              <a:latin typeface="Century Schoolbook"/>
            </a:endParaRPr>
          </a:p>
          <a:p>
            <a:pPr marL="1463040" lvl="4" indent="-182880">
              <a:lnSpc>
                <a:spcPct val="100000"/>
              </a:lnSpc>
              <a:spcBef>
                <a:spcPts val="320"/>
              </a:spcBef>
              <a:buClr>
                <a:srgbClr val="B0C0C2"/>
              </a:buClr>
              <a:buSzPct val="68000"/>
              <a:buFont typeface="Wingdings 2" charset="2"/>
              <a:buChar char=""/>
            </a:pPr>
            <a:r>
              <a:rPr lang="ru-RU" sz="1600" b="0" strike="noStrike" spc="-1">
                <a:solidFill>
                  <a:schemeClr val="dk1"/>
                </a:solidFill>
                <a:latin typeface="Century Schoolbook"/>
              </a:rPr>
              <a:t>Пятый уровень</a:t>
            </a:r>
            <a:endParaRPr lang="ru-RU" sz="1600" b="0" strike="noStrike" spc="-1">
              <a:solidFill>
                <a:schemeClr val="dk1"/>
              </a:solidFill>
              <a:latin typeface="Century Schoolbook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dt" idx="4"/>
          </p:nvPr>
        </p:nvSpPr>
        <p:spPr>
          <a:xfrm rot="5400000">
            <a:off x="7589520" y="1081800"/>
            <a:ext cx="2011320" cy="3837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2"/>
                </a:solidFill>
                <a:latin typeface="Century Schoolbook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chemeClr val="dk2"/>
                </a:solidFill>
                <a:latin typeface="Century Schoolbook"/>
              </a:rPr>
              <a:t>&lt;дата/время&gt;</a:t>
            </a:r>
            <a:endParaRPr lang="ru-RU" sz="1200" b="0" strike="noStrike" spc="-1">
              <a:solidFill>
                <a:srgbClr val="000000"/>
              </a:solidFill>
              <a:latin typeface="Tempora LGC Uni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sldNum" idx="5"/>
          </p:nvPr>
        </p:nvSpPr>
        <p:spPr>
          <a:xfrm>
            <a:off x="8129160" y="5734080"/>
            <a:ext cx="609120" cy="5209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ru-RU" sz="1400" b="1" strike="noStrike" spc="-1">
                <a:solidFill>
                  <a:srgbClr val="FFFFFF"/>
                </a:solidFill>
                <a:latin typeface="Century Schoolbook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fld id="{66F99BC6-7845-45D4-B001-BE7DE5FA33A1}" type="slidenum">
              <a:rPr lang="ru-RU" sz="1400" b="1" strike="noStrike" spc="-1">
                <a:solidFill>
                  <a:srgbClr val="FFFFFF"/>
                </a:solidFill>
                <a:latin typeface="Century Schoolbook"/>
              </a:rPr>
              <a:t>&lt;номер&gt;</a:t>
            </a:fld>
            <a:endParaRPr lang="ru-RU" sz="1400" b="0" strike="noStrike" spc="-1">
              <a:solidFill>
                <a:srgbClr val="000000"/>
              </a:solidFill>
              <a:latin typeface="Tempora LGC Uni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ftr" idx="6"/>
          </p:nvPr>
        </p:nvSpPr>
        <p:spPr>
          <a:xfrm rot="5400000">
            <a:off x="6990480" y="3737160"/>
            <a:ext cx="3200040" cy="3654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Tempora LGC Uni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empora LGC Uni"/>
              </a:rPr>
              <a:t>&lt;нижний колонтитул&gt;</a:t>
            </a:r>
            <a:endParaRPr lang="ru-RU" sz="1400" b="0" strike="noStrike" spc="-1">
              <a:solidFill>
                <a:srgbClr val="000000"/>
              </a:solidFill>
              <a:latin typeface="Tempora LGC Un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2.jpeg" /><Relationship Id="rId3" Type="http://schemas.openxmlformats.org/officeDocument/2006/relationships/image" Target="../media/image2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4.jpeg" /><Relationship Id="rId3" Type="http://schemas.openxmlformats.org/officeDocument/2006/relationships/image" Target="../media/image25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6.jpeg" /><Relationship Id="rId3" Type="http://schemas.openxmlformats.org/officeDocument/2006/relationships/image" Target="../media/image27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8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9.jpeg" /><Relationship Id="rId3" Type="http://schemas.openxmlformats.org/officeDocument/2006/relationships/image" Target="../media/image30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6.jpeg" /><Relationship Id="rId3" Type="http://schemas.openxmlformats.org/officeDocument/2006/relationships/image" Target="../media/image31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32.jpeg" /><Relationship Id="rId3" Type="http://schemas.openxmlformats.org/officeDocument/2006/relationships/image" Target="../media/image33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34.jpeg" /><Relationship Id="rId3" Type="http://schemas.openxmlformats.org/officeDocument/2006/relationships/image" Target="../media/image35.jpeg" /><Relationship Id="rId4" Type="http://schemas.openxmlformats.org/officeDocument/2006/relationships/image" Target="../media/image36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37.jpeg" /><Relationship Id="rId3" Type="http://schemas.openxmlformats.org/officeDocument/2006/relationships/image" Target="../media/image38.jpeg" /><Relationship Id="rId4" Type="http://schemas.openxmlformats.org/officeDocument/2006/relationships/image" Target="../media/image39.jpe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0.jpeg" /><Relationship Id="rId3" Type="http://schemas.openxmlformats.org/officeDocument/2006/relationships/image" Target="../media/image41.jpe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gradFill rotWithShape="0">
          <a:gsLst>
            <a:gs pos="0">
              <a:srgbClr val="C9C9C9"/>
            </a:gs>
            <a:gs pos="40000">
              <a:srgbClr val="F3F3F3"/>
            </a:gs>
            <a:gs pos="100000">
              <a:srgbClr val="FFFFFF"/>
            </a:gs>
          </a:gsLst>
          <a:lin ang="27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683640" y="332640"/>
            <a:ext cx="7851240" cy="10796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b">
            <a:norm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ru-RU" sz="2400" b="1" strike="noStrike" cap="small" spc="-1">
                <a:solidFill>
                  <a:schemeClr val="accent1"/>
                </a:solidFill>
                <a:latin typeface="Century Schoolbook"/>
              </a:rPr>
              <a:t>Управление по физической культуре </a:t>
            </a:r>
            <a:br>
              <a:rPr sz="2400"/>
            </a:br>
            <a:r>
              <a:rPr lang="ru-RU" sz="2400" b="1" strike="noStrike" cap="small" spc="-1">
                <a:solidFill>
                  <a:schemeClr val="accent1"/>
                </a:solidFill>
                <a:latin typeface="Century Schoolbook"/>
              </a:rPr>
              <a:t>и спорту Администрации города Ноябрьска</a:t>
            </a:r>
            <a:endParaRPr lang="ru-RU" sz="2400" b="0" strike="noStrike" spc="-1">
              <a:solidFill>
                <a:schemeClr val="dk1"/>
              </a:solidFill>
              <a:latin typeface="Century Schoolbook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 type="subTitle"/>
          </p:nvPr>
        </p:nvSpPr>
        <p:spPr>
          <a:xfrm>
            <a:off x="611640" y="2781000"/>
            <a:ext cx="8064360" cy="2160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rmAutofit/>
          </a:bodyPr>
          <a:lstStyle/>
          <a:p>
            <a:pPr indent="0" algn="ctr">
              <a:lnSpc>
                <a:spcPct val="100000"/>
              </a:lnSpc>
              <a:spcBef>
                <a:spcPts val="601"/>
              </a:spcBef>
              <a:buNone/>
              <a:tabLst>
                <a:tab pos="0"/>
              </a:tabLst>
            </a:pPr>
            <a:r>
              <a:rPr lang="ru-RU" sz="2800" b="1" strike="noStrike" spc="-1">
                <a:solidFill>
                  <a:srgbClr val="C00000"/>
                </a:solidFill>
                <a:latin typeface="Century Schoolbook"/>
              </a:rPr>
              <a:t>Муниципальное автономное учреждение </a:t>
            </a:r>
            <a:r>
              <a:rPr lang="ru-RU" sz="3000" b="1" strike="noStrike" spc="-1">
                <a:solidFill>
                  <a:srgbClr val="C00000"/>
                </a:solidFill>
                <a:latin typeface="Century Schoolbook"/>
              </a:rPr>
              <a:t>«Физкультурно-оздоровительный комплекс Здоровье»</a:t>
            </a:r>
            <a:endParaRPr lang="ru-RU" sz="30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12" name="Заголовок 1"/>
          <p:cNvSpPr/>
          <p:nvPr/>
        </p:nvSpPr>
        <p:spPr>
          <a:xfrm>
            <a:off x="827640" y="5445360"/>
            <a:ext cx="7851240" cy="64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1836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ru-RU" sz="2400" b="1" strike="noStrike" spc="-1">
                <a:solidFill>
                  <a:schemeClr val="dk2">
                    <a:lumMod val="60000"/>
                    <a:lumOff val="40000"/>
                  </a:schemeClr>
                </a:solidFill>
                <a:latin typeface="Century Schoolbook"/>
              </a:rPr>
              <a:t>Ноябрьск, 2024</a:t>
            </a:r>
            <a:endParaRPr lang="ru-RU" sz="2400" b="0" strike="noStrike" spc="-1">
              <a:solidFill>
                <a:srgbClr val="000000"/>
              </a:solidFill>
              <a:latin typeface="Open Sans"/>
            </a:endParaRPr>
          </a:p>
        </p:txBody>
      </p:sp>
      <p:pic>
        <p:nvPicPr>
          <p:cNvPr id="113" name="Picture 2" descr="C:\Users\Ольга\Desktop\Лого_big_Здоровье1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6444360" y="1628640"/>
            <a:ext cx="1852920" cy="10796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 spd="slow">
    <p:wheel spokes="2"/>
  </p:transition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7930800" cy="15699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b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ru-RU" sz="4000" b="1" strike="noStrike" cap="small" spc="-1">
                <a:solidFill>
                  <a:srgbClr val="C00000"/>
                </a:solidFill>
                <a:latin typeface="Century Schoolbook"/>
              </a:rPr>
              <a:t>Направления деятельности:</a:t>
            </a:r>
            <a:endParaRPr lang="ru-RU" sz="4000" b="0" strike="noStrike" spc="-1">
              <a:solidFill>
                <a:schemeClr val="dk1"/>
              </a:solidFill>
              <a:latin typeface="Century Schoolbook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/>
          </p:nvPr>
        </p:nvSpPr>
        <p:spPr>
          <a:xfrm>
            <a:off x="467640" y="1984320"/>
            <a:ext cx="7776360" cy="43246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marL="274320" indent="0" algn="ctr">
              <a:lnSpc>
                <a:spcPct val="100000"/>
              </a:lnSpc>
              <a:spcBef>
                <a:spcPts val="601"/>
              </a:spcBef>
              <a:buNone/>
              <a:tabLst>
                <a:tab pos="0"/>
              </a:tabLst>
            </a:pPr>
            <a:r>
              <a:rPr lang="ru-RU" sz="4000" b="1" strike="noStrike" spc="-1">
                <a:solidFill>
                  <a:srgbClr val="005426"/>
                </a:solidFill>
                <a:latin typeface="Century Schoolbook"/>
              </a:rPr>
              <a:t>Спортивное:</a:t>
            </a:r>
            <a:endParaRPr lang="ru-RU" sz="4000" b="0" strike="noStrike" spc="-1">
              <a:solidFill>
                <a:schemeClr val="dk1"/>
              </a:solidFill>
              <a:latin typeface="Century Schoolbook"/>
            </a:endParaRPr>
          </a:p>
          <a:p>
            <a:pPr marL="274320" indent="-274320">
              <a:lnSpc>
                <a:spcPct val="100000"/>
              </a:lnSpc>
              <a:spcBef>
                <a:spcPts val="601"/>
              </a:spcBef>
              <a:buClr>
                <a:srgbClr val="53548A"/>
              </a:buClr>
              <a:buSzPct val="70000"/>
              <a:buFont typeface="Wingdings" charset="2"/>
              <a:buChar char=""/>
              <a:tabLst>
                <a:tab pos="0"/>
              </a:tabLst>
            </a:pPr>
            <a:r>
              <a:rPr lang="ru-RU" sz="3600" b="1" strike="noStrike" spc="-1">
                <a:solidFill>
                  <a:schemeClr val="accent3">
                    <a:lumMod val="50000"/>
                  </a:schemeClr>
                </a:solidFill>
                <a:latin typeface="Century Schoolbook"/>
              </a:rPr>
              <a:t>Секция «Теннис»;</a:t>
            </a:r>
            <a:endParaRPr lang="ru-RU" sz="3600" b="0" strike="noStrike" spc="-1">
              <a:solidFill>
                <a:schemeClr val="dk1"/>
              </a:solidFill>
              <a:latin typeface="Century Schoolbook"/>
            </a:endParaRPr>
          </a:p>
          <a:p>
            <a:pPr marL="274320" indent="-274320">
              <a:lnSpc>
                <a:spcPct val="100000"/>
              </a:lnSpc>
              <a:spcBef>
                <a:spcPts val="601"/>
              </a:spcBef>
              <a:buClr>
                <a:srgbClr val="53548A"/>
              </a:buClr>
              <a:buSzPct val="70000"/>
              <a:buFont typeface="Wingdings" charset="2"/>
              <a:buChar char=""/>
              <a:tabLst>
                <a:tab pos="0"/>
              </a:tabLst>
            </a:pPr>
            <a:r>
              <a:rPr lang="ru-RU" sz="3600" b="1" strike="noStrike" spc="-1">
                <a:solidFill>
                  <a:schemeClr val="accent3">
                    <a:lumMod val="50000"/>
                  </a:schemeClr>
                </a:solidFill>
                <a:latin typeface="Century Schoolbook"/>
              </a:rPr>
              <a:t>Секция «Шахматы»;</a:t>
            </a:r>
            <a:endParaRPr lang="ru-RU" sz="3600" b="0" strike="noStrike" spc="-1">
              <a:solidFill>
                <a:schemeClr val="dk1"/>
              </a:solidFill>
              <a:latin typeface="Century Schoolbook"/>
            </a:endParaRPr>
          </a:p>
          <a:p>
            <a:pPr marL="274320" indent="-274320">
              <a:lnSpc>
                <a:spcPct val="100000"/>
              </a:lnSpc>
              <a:spcBef>
                <a:spcPts val="601"/>
              </a:spcBef>
              <a:buClr>
                <a:srgbClr val="53548A"/>
              </a:buClr>
              <a:buSzPct val="70000"/>
              <a:buFont typeface="Wingdings" charset="2"/>
              <a:buChar char=""/>
              <a:tabLst>
                <a:tab pos="0"/>
              </a:tabLst>
            </a:pPr>
            <a:r>
              <a:rPr lang="ru-RU" sz="3600" b="1" strike="noStrike" spc="-1">
                <a:solidFill>
                  <a:schemeClr val="accent3">
                    <a:lumMod val="50000"/>
                  </a:schemeClr>
                </a:solidFill>
                <a:latin typeface="Century Schoolbook"/>
              </a:rPr>
              <a:t>Секция «Бодибилдинг», «ОФП»;</a:t>
            </a:r>
            <a:endParaRPr lang="ru-RU" sz="3600" b="0" strike="noStrike" spc="-1">
              <a:solidFill>
                <a:schemeClr val="dk1"/>
              </a:solidFill>
              <a:latin typeface="Century Schoolbook"/>
            </a:endParaRPr>
          </a:p>
          <a:p>
            <a:pPr marL="274320" indent="-274320">
              <a:lnSpc>
                <a:spcPct val="100000"/>
              </a:lnSpc>
              <a:spcBef>
                <a:spcPts val="601"/>
              </a:spcBef>
              <a:buClr>
                <a:srgbClr val="53548A"/>
              </a:buClr>
              <a:buSzPct val="70000"/>
              <a:buFont typeface="Wingdings" charset="2"/>
              <a:buChar char=""/>
              <a:tabLst>
                <a:tab pos="0"/>
              </a:tabLst>
            </a:pPr>
            <a:r>
              <a:rPr lang="ru-RU" sz="3600" b="1" strike="noStrike" spc="-1">
                <a:solidFill>
                  <a:schemeClr val="accent3">
                    <a:lumMod val="50000"/>
                  </a:schemeClr>
                </a:solidFill>
                <a:latin typeface="Century Schoolbook"/>
              </a:rPr>
              <a:t>Секция «Спортивные танцы»</a:t>
            </a:r>
            <a:endParaRPr lang="ru-RU" sz="3600" b="0" strike="noStrike" spc="-1">
              <a:solidFill>
                <a:schemeClr val="dk1"/>
              </a:solidFill>
              <a:latin typeface="Century Schoolbook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pos="0"/>
              </a:tabLst>
            </a:pPr>
            <a:endParaRPr lang="ru-RU" sz="2400" b="0" strike="noStrike" spc="-1">
              <a:solidFill>
                <a:schemeClr val="dk1"/>
              </a:solidFill>
              <a:latin typeface="Century Schoolbook"/>
            </a:endParaRPr>
          </a:p>
        </p:txBody>
      </p:sp>
    </p:spTree>
  </p:cSld>
  <p:clrMapOvr>
    <a:masterClrMapping/>
  </p:clrMapOvr>
  <p:transition spd="slow">
    <p:wheel spokes="2"/>
  </p:transition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7467120" cy="11426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b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ru-RU" sz="3000" b="1" strike="noStrike" cap="small" spc="-1">
                <a:solidFill>
                  <a:srgbClr val="C00000"/>
                </a:solidFill>
                <a:latin typeface="Century Schoolbook"/>
              </a:rPr>
              <a:t>Секция «Теннис»</a:t>
            </a:r>
            <a:endParaRPr lang="ru-RU" sz="3000" b="0" strike="noStrike" spc="-1">
              <a:solidFill>
                <a:schemeClr val="dk1"/>
              </a:solidFill>
              <a:latin typeface="Century Schoolbook"/>
            </a:endParaRPr>
          </a:p>
        </p:txBody>
      </p:sp>
      <p:sp>
        <p:nvSpPr>
          <p:cNvPr id="117" name="Picture 2"/>
          <p:cNvSpPr/>
          <p:nvPr/>
        </p:nvSpPr>
        <p:spPr>
          <a:xfrm>
            <a:off x="4946040" y="1628640"/>
            <a:ext cx="3647880" cy="2736000"/>
          </a:xfrm>
          <a:prstGeom prst="round2DiagRect">
            <a:avLst>
              <a:gd name="adj1" fmla="val 16667"/>
              <a:gd name="adj2" fmla="val 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orthographicFront"/>
            <a:lightRig rig="threePt" dir="t"/>
          </a:scene3d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18" name="Объект 3"/>
          <p:cNvSpPr/>
          <p:nvPr/>
        </p:nvSpPr>
        <p:spPr>
          <a:xfrm>
            <a:off x="719640" y="1556640"/>
            <a:ext cx="3481560" cy="4873320"/>
          </a:xfrm>
          <a:prstGeom prst="round2DiagRect">
            <a:avLst>
              <a:gd name="adj1" fmla="val 16667"/>
              <a:gd name="adj2" fmla="val 0"/>
            </a:avLst>
          </a:prstGeom>
          <a:blipFill rotWithShape="0">
            <a:blip r:embed="rId3"/>
            <a:stretch>
              <a:fillRect/>
            </a:stretch>
          </a:blipFill>
          <a:ln w="88900">
            <a:noFill/>
          </a:ln>
          <a:effectLst>
            <a:outerShdw blurRad="254160" algn="tl" rotWithShape="0">
              <a:srgbClr val="000000">
                <a:alpha val="43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19" name="Заголовок 1"/>
          <p:cNvSpPr/>
          <p:nvPr/>
        </p:nvSpPr>
        <p:spPr>
          <a:xfrm>
            <a:off x="4644000" y="4653000"/>
            <a:ext cx="3816000" cy="1632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b">
            <a:norm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3000" b="1" strike="noStrike" cap="small" spc="-1">
                <a:solidFill>
                  <a:srgbClr val="C00000"/>
                </a:solidFill>
                <a:latin typeface="Century Schoolbook"/>
              </a:rPr>
              <a:t>адрес: </a:t>
            </a:r>
            <a:endParaRPr lang="ru-RU" sz="3000" b="0" strike="noStrike" spc="-1">
              <a:solidFill>
                <a:srgbClr val="000000"/>
              </a:solidFill>
              <a:latin typeface="Open Sans"/>
            </a:endParaRPr>
          </a:p>
          <a:p>
            <a:pPr algn="ctr" defTabSz="914400">
              <a:lnSpc>
                <a:spcPct val="100000"/>
              </a:lnSpc>
            </a:pPr>
            <a:r>
              <a:rPr lang="ru-RU" sz="3000" b="1" strike="noStrike" cap="small" spc="-1">
                <a:solidFill>
                  <a:srgbClr val="C00000"/>
                </a:solidFill>
                <a:latin typeface="Century Schoolbook"/>
              </a:rPr>
              <a:t>60 лет СССР, 29 а  </a:t>
            </a:r>
            <a:endParaRPr lang="ru-RU" sz="3000" b="0" strike="noStrike" spc="-1">
              <a:solidFill>
                <a:srgbClr val="000000"/>
              </a:solidFill>
              <a:latin typeface="Open Sans"/>
            </a:endParaRPr>
          </a:p>
          <a:p>
            <a:pPr algn="ctr" defTabSz="914400">
              <a:lnSpc>
                <a:spcPct val="100000"/>
              </a:lnSpc>
            </a:pPr>
            <a:r>
              <a:rPr lang="ru-RU" sz="3000" b="1" strike="noStrike" cap="small" spc="-1">
                <a:solidFill>
                  <a:srgbClr val="C00000"/>
                </a:solidFill>
                <a:latin typeface="Century Schoolbook"/>
              </a:rPr>
              <a:t>возраст 6-18 лет</a:t>
            </a:r>
            <a:endParaRPr lang="ru-RU" sz="3000" b="0" strike="noStrike" spc="-1">
              <a:solidFill>
                <a:srgbClr val="000000"/>
              </a:solidFill>
              <a:latin typeface="Open Sans"/>
            </a:endParaRPr>
          </a:p>
        </p:txBody>
      </p:sp>
    </p:spTree>
  </p:cSld>
  <p:clrMapOvr>
    <a:masterClrMapping/>
  </p:clrMapOvr>
  <p:transition spd="slow">
    <p:wheel spokes="2"/>
  </p:transition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0" name="Picture 2"/>
          <p:cNvSpPr/>
          <p:nvPr/>
        </p:nvSpPr>
        <p:spPr>
          <a:xfrm>
            <a:off x="395640" y="3429000"/>
            <a:ext cx="4422240" cy="2948040"/>
          </a:xfrm>
          <a:prstGeom prst="round2DiagRect">
            <a:avLst>
              <a:gd name="adj1" fmla="val 16667"/>
              <a:gd name="adj2" fmla="val 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orthographicFront"/>
            <a:lightRig rig="threePt" dir="t"/>
          </a:scene3d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21" name="Заголовок 1"/>
          <p:cNvSpPr/>
          <p:nvPr/>
        </p:nvSpPr>
        <p:spPr>
          <a:xfrm>
            <a:off x="93240" y="548640"/>
            <a:ext cx="3470040" cy="230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b">
            <a:normAutofit fontScale="87027" lnSpcReduction="10000"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3000" b="1" strike="noStrike" cap="small" spc="-1">
                <a:solidFill>
                  <a:srgbClr val="C00000"/>
                </a:solidFill>
                <a:latin typeface="Century Schoolbook"/>
              </a:rPr>
              <a:t>Занятия проводит опытный  инструктор по спорту исламова Александра Шамильевна</a:t>
            </a:r>
            <a:endParaRPr lang="ru-RU" sz="30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22" name="Рисунок 1"/>
          <p:cNvSpPr/>
          <p:nvPr/>
        </p:nvSpPr>
        <p:spPr>
          <a:xfrm>
            <a:off x="4356000" y="332640"/>
            <a:ext cx="3899520" cy="2924640"/>
          </a:xfrm>
          <a:prstGeom prst="round2DiagRect">
            <a:avLst>
              <a:gd name="adj1" fmla="val 16667"/>
              <a:gd name="adj2" fmla="val 0"/>
            </a:avLst>
          </a:prstGeom>
          <a:blipFill rotWithShape="0">
            <a:blip r:embed="rId3"/>
            <a:stretch>
              <a:fillRect/>
            </a:stretch>
          </a:blipFill>
          <a:ln w="88900">
            <a:noFill/>
          </a:ln>
          <a:effectLst>
            <a:outerShdw blurRad="254160" algn="tl" rotWithShape="0">
              <a:srgbClr val="000000">
                <a:alpha val="43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23" name="Рисунок 5"/>
          <p:cNvSpPr/>
          <p:nvPr/>
        </p:nvSpPr>
        <p:spPr>
          <a:xfrm>
            <a:off x="5652000" y="3429000"/>
            <a:ext cx="2377440" cy="3060000"/>
          </a:xfrm>
          <a:prstGeom prst="round2DiagRect">
            <a:avLst>
              <a:gd name="adj1" fmla="val 16667"/>
              <a:gd name="adj2" fmla="val 0"/>
            </a:avLst>
          </a:prstGeom>
          <a:blipFill rotWithShape="0">
            <a:blip r:embed="rId4"/>
            <a:stretch>
              <a:fillRect/>
            </a:stretch>
          </a:blipFill>
          <a:ln w="88900">
            <a:noFill/>
          </a:ln>
          <a:effectLst>
            <a:outerShdw blurRad="254160" algn="tl" rotWithShape="0">
              <a:srgbClr val="000000">
                <a:alpha val="43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Open Sans"/>
            </a:endParaRPr>
          </a:p>
        </p:txBody>
      </p:sp>
    </p:spTree>
  </p:cSld>
  <p:clrMapOvr>
    <a:masterClrMapping/>
  </p:clrMapOvr>
  <p:transition spd="slow">
    <p:wheel spokes="2"/>
  </p:transition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5796000" y="260640"/>
            <a:ext cx="2808000" cy="2880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b">
            <a:normAutofit fontScale="96363"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ru-RU" sz="3000" b="1" strike="noStrike" cap="small" spc="-1">
                <a:solidFill>
                  <a:srgbClr val="C00000"/>
                </a:solidFill>
                <a:latin typeface="Century Schoolbook"/>
              </a:rPr>
              <a:t>Ребята секции победители </a:t>
            </a:r>
            <a:br>
              <a:rPr sz="3000"/>
            </a:br>
            <a:r>
              <a:rPr lang="ru-RU" sz="3000" b="1" strike="noStrike" cap="small" spc="-1">
                <a:solidFill>
                  <a:srgbClr val="C00000"/>
                </a:solidFill>
                <a:latin typeface="Century Schoolbook"/>
              </a:rPr>
              <a:t>и призеры соревнований различного уровня</a:t>
            </a:r>
            <a:endParaRPr lang="ru-RU" sz="3000" b="0" strike="noStrike" spc="-1">
              <a:solidFill>
                <a:schemeClr val="dk1"/>
              </a:solidFill>
              <a:latin typeface="Century Schoolbook"/>
            </a:endParaRPr>
          </a:p>
        </p:txBody>
      </p:sp>
      <p:sp>
        <p:nvSpPr>
          <p:cNvPr id="125" name="Picture 2"/>
          <p:cNvSpPr/>
          <p:nvPr/>
        </p:nvSpPr>
        <p:spPr>
          <a:xfrm>
            <a:off x="4140000" y="3409200"/>
            <a:ext cx="4598280" cy="3448800"/>
          </a:xfrm>
          <a:prstGeom prst="round2DiagRect">
            <a:avLst>
              <a:gd name="adj1" fmla="val 16667"/>
              <a:gd name="adj2" fmla="val 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orthographicFront"/>
            <a:lightRig rig="threePt" dir="t"/>
          </a:scene3d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26" name="Объект 3"/>
          <p:cNvSpPr/>
          <p:nvPr/>
        </p:nvSpPr>
        <p:spPr>
          <a:xfrm>
            <a:off x="479880" y="209520"/>
            <a:ext cx="4265640" cy="3198960"/>
          </a:xfrm>
          <a:prstGeom prst="round2DiagRect">
            <a:avLst>
              <a:gd name="adj1" fmla="val 16667"/>
              <a:gd name="adj2" fmla="val 0"/>
            </a:avLst>
          </a:prstGeom>
          <a:blipFill rotWithShape="0">
            <a:blip r:embed="rId3"/>
            <a:stretch>
              <a:fillRect/>
            </a:stretch>
          </a:blipFill>
          <a:ln w="88900">
            <a:noFill/>
          </a:ln>
          <a:effectLst>
            <a:outerShdw blurRad="25416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27" name="Рисунок 6"/>
          <p:cNvSpPr/>
          <p:nvPr/>
        </p:nvSpPr>
        <p:spPr>
          <a:xfrm>
            <a:off x="395640" y="3814920"/>
            <a:ext cx="3515400" cy="2636640"/>
          </a:xfrm>
          <a:prstGeom prst="round2DiagRect">
            <a:avLst>
              <a:gd name="adj1" fmla="val 16667"/>
              <a:gd name="adj2" fmla="val 0"/>
            </a:avLst>
          </a:prstGeom>
          <a:blipFill rotWithShape="0">
            <a:blip r:embed="rId4"/>
            <a:stretch>
              <a:fillRect/>
            </a:stretch>
          </a:blipFill>
          <a:ln w="88900">
            <a:noFill/>
          </a:ln>
          <a:effectLst>
            <a:outerShdw blurRad="254160" algn="tl" rotWithShape="0">
              <a:srgbClr val="000000">
                <a:alpha val="43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Open Sans"/>
            </a:endParaRPr>
          </a:p>
        </p:txBody>
      </p:sp>
    </p:spTree>
  </p:cSld>
  <p:clrMapOvr>
    <a:masterClrMapping/>
  </p:clrMapOvr>
  <p:transition spd="slow">
    <p:wheel spokes="2"/>
  </p:transition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8" name="Picture 2"/>
          <p:cNvSpPr/>
          <p:nvPr/>
        </p:nvSpPr>
        <p:spPr>
          <a:xfrm>
            <a:off x="251640" y="3717000"/>
            <a:ext cx="4428000" cy="2952000"/>
          </a:xfrm>
          <a:prstGeom prst="round2DiagRect">
            <a:avLst>
              <a:gd name="adj1" fmla="val 16667"/>
              <a:gd name="adj2" fmla="val 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orthographicFront"/>
            <a:lightRig rig="threePt" dir="t"/>
          </a:scene3d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29" name="Picture 2"/>
          <p:cNvSpPr/>
          <p:nvPr/>
        </p:nvSpPr>
        <p:spPr>
          <a:xfrm>
            <a:off x="4284000" y="118440"/>
            <a:ext cx="4295160" cy="3242520"/>
          </a:xfrm>
          <a:prstGeom prst="round2DiagRect">
            <a:avLst>
              <a:gd name="adj1" fmla="val 16667"/>
              <a:gd name="adj2" fmla="val 0"/>
            </a:avLst>
          </a:prstGeom>
          <a:blipFill rotWithShape="0">
            <a:blip r:embed="rId3"/>
            <a:stretch>
              <a:fillRect/>
            </a:stretch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orthographicFront"/>
            <a:lightRig rig="threePt" dir="t"/>
          </a:scene3d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395640" y="548640"/>
            <a:ext cx="3106440" cy="17139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b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ru-RU" sz="3000" b="1" strike="noStrike" cap="small" spc="-1">
                <a:solidFill>
                  <a:srgbClr val="C00000"/>
                </a:solidFill>
                <a:latin typeface="Century Schoolbook"/>
              </a:rPr>
              <a:t>Секция «Шахматы»</a:t>
            </a:r>
            <a:endParaRPr lang="ru-RU" sz="3000" b="0" strike="noStrike" spc="-1">
              <a:solidFill>
                <a:schemeClr val="dk1"/>
              </a:solidFill>
              <a:latin typeface="Century Schoolbook"/>
            </a:endParaRPr>
          </a:p>
        </p:txBody>
      </p:sp>
      <p:sp>
        <p:nvSpPr>
          <p:cNvPr id="131" name="Заголовок 1"/>
          <p:cNvSpPr/>
          <p:nvPr/>
        </p:nvSpPr>
        <p:spPr>
          <a:xfrm>
            <a:off x="4680000" y="4221000"/>
            <a:ext cx="3816000" cy="1632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b">
            <a:norm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3000" b="1" strike="noStrike" cap="small" spc="-1">
                <a:solidFill>
                  <a:srgbClr val="C00000"/>
                </a:solidFill>
                <a:latin typeface="Century Schoolbook"/>
              </a:rPr>
              <a:t>адрес: </a:t>
            </a:r>
            <a:endParaRPr lang="ru-RU" sz="3000" b="0" strike="noStrike" spc="-1">
              <a:solidFill>
                <a:srgbClr val="000000"/>
              </a:solidFill>
              <a:latin typeface="Open Sans"/>
            </a:endParaRPr>
          </a:p>
          <a:p>
            <a:pPr algn="ctr" defTabSz="914400">
              <a:lnSpc>
                <a:spcPct val="100000"/>
              </a:lnSpc>
            </a:pPr>
            <a:r>
              <a:rPr lang="ru-RU" sz="3000" b="1" strike="noStrike" cap="small" spc="-1">
                <a:solidFill>
                  <a:srgbClr val="C00000"/>
                </a:solidFill>
                <a:latin typeface="Century Schoolbook"/>
              </a:rPr>
              <a:t>Изыскателей, 48, </a:t>
            </a:r>
            <a:endParaRPr lang="ru-RU" sz="3000" b="0" strike="noStrike" spc="-1">
              <a:solidFill>
                <a:srgbClr val="000000"/>
              </a:solidFill>
              <a:latin typeface="Open Sans"/>
            </a:endParaRPr>
          </a:p>
          <a:p>
            <a:pPr algn="ctr" defTabSz="914400">
              <a:lnSpc>
                <a:spcPct val="100000"/>
              </a:lnSpc>
            </a:pPr>
            <a:r>
              <a:rPr lang="ru-RU" sz="3000" b="1" strike="noStrike" cap="small" spc="-1">
                <a:solidFill>
                  <a:srgbClr val="C00000"/>
                </a:solidFill>
                <a:latin typeface="Century Schoolbook"/>
              </a:rPr>
              <a:t>возраст 6-18 лет</a:t>
            </a:r>
            <a:endParaRPr lang="ru-RU" sz="3000" b="0" strike="noStrike" spc="-1">
              <a:solidFill>
                <a:srgbClr val="000000"/>
              </a:solidFill>
              <a:latin typeface="Open Sans"/>
            </a:endParaRPr>
          </a:p>
        </p:txBody>
      </p:sp>
    </p:spTree>
  </p:cSld>
  <p:clrMapOvr>
    <a:masterClrMapping/>
  </p:clrMapOvr>
  <p:transition spd="slow">
    <p:wheel spokes="2"/>
  </p:transition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251640" y="764640"/>
            <a:ext cx="3106440" cy="8496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b">
            <a:norm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ru-RU" sz="2800" b="1" strike="noStrike" cap="small" spc="-1">
                <a:solidFill>
                  <a:srgbClr val="C00000"/>
                </a:solidFill>
                <a:latin typeface="Century Schoolbook"/>
              </a:rPr>
              <a:t>Соревнования</a:t>
            </a:r>
            <a:endParaRPr lang="ru-RU" sz="2800" b="0" strike="noStrike" spc="-1">
              <a:solidFill>
                <a:schemeClr val="dk1"/>
              </a:solidFill>
              <a:latin typeface="Century Schoolbook"/>
            </a:endParaRPr>
          </a:p>
        </p:txBody>
      </p:sp>
      <p:sp>
        <p:nvSpPr>
          <p:cNvPr id="133" name="Picture 2"/>
          <p:cNvSpPr/>
          <p:nvPr/>
        </p:nvSpPr>
        <p:spPr>
          <a:xfrm>
            <a:off x="3420000" y="260640"/>
            <a:ext cx="5335200" cy="3556800"/>
          </a:xfrm>
          <a:prstGeom prst="round2DiagRect">
            <a:avLst>
              <a:gd name="adj1" fmla="val 16667"/>
              <a:gd name="adj2" fmla="val 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orthographicFront"/>
            <a:lightRig rig="threePt" dir="t"/>
          </a:scene3d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34" name="Picture 2"/>
          <p:cNvSpPr/>
          <p:nvPr/>
        </p:nvSpPr>
        <p:spPr>
          <a:xfrm>
            <a:off x="179640" y="3285000"/>
            <a:ext cx="4795200" cy="3196440"/>
          </a:xfrm>
          <a:prstGeom prst="round2DiagRect">
            <a:avLst>
              <a:gd name="adj1" fmla="val 16667"/>
              <a:gd name="adj2" fmla="val 0"/>
            </a:avLst>
          </a:prstGeom>
          <a:blipFill rotWithShape="0">
            <a:blip r:embed="rId3"/>
            <a:stretch>
              <a:fillRect/>
            </a:stretch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orthographicFront"/>
            <a:lightRig rig="threePt" dir="t"/>
          </a:scene3d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35" name="Заголовок 1"/>
          <p:cNvSpPr/>
          <p:nvPr/>
        </p:nvSpPr>
        <p:spPr>
          <a:xfrm>
            <a:off x="5292000" y="3826080"/>
            <a:ext cx="2808000" cy="288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b">
            <a:normAutofit fontScale="87027"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3000" b="1" strike="noStrike" cap="small" spc="-1">
                <a:solidFill>
                  <a:srgbClr val="C00000"/>
                </a:solidFill>
                <a:latin typeface="Century Schoolbook"/>
              </a:rPr>
              <a:t>Ребята активные участники и победители соревнований различного уровня</a:t>
            </a:r>
            <a:endParaRPr lang="ru-RU" sz="3000" b="0" strike="noStrike" spc="-1">
              <a:solidFill>
                <a:srgbClr val="000000"/>
              </a:solidFill>
              <a:latin typeface="Open Sans"/>
            </a:endParaRPr>
          </a:p>
        </p:txBody>
      </p:sp>
    </p:spTree>
  </p:cSld>
  <p:clrMapOvr>
    <a:masterClrMapping/>
  </p:clrMapOvr>
  <p:transition spd="slow">
    <p:wheel spokes="2"/>
  </p:transition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6" name="Picture 2"/>
          <p:cNvSpPr/>
          <p:nvPr/>
        </p:nvSpPr>
        <p:spPr>
          <a:xfrm>
            <a:off x="3132000" y="260640"/>
            <a:ext cx="5651640" cy="3580200"/>
          </a:xfrm>
          <a:prstGeom prst="round2DiagRect">
            <a:avLst>
              <a:gd name="adj1" fmla="val 16667"/>
              <a:gd name="adj2" fmla="val 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orthographicFront"/>
            <a:lightRig rig="threePt" dir="t"/>
          </a:scene3d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37" name="Заголовок 1"/>
          <p:cNvSpPr/>
          <p:nvPr/>
        </p:nvSpPr>
        <p:spPr>
          <a:xfrm>
            <a:off x="5508000" y="3841920"/>
            <a:ext cx="2808000" cy="288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b">
            <a:norm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3000" b="1" strike="noStrike" cap="small" spc="-1">
                <a:solidFill>
                  <a:srgbClr val="C00000"/>
                </a:solidFill>
                <a:latin typeface="Century Schoolbook"/>
              </a:rPr>
              <a:t>Инструктор по спорту Дроздов Игорь Валерьевич</a:t>
            </a:r>
            <a:endParaRPr lang="ru-RU" sz="30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38" name="Объект 2"/>
          <p:cNvSpPr/>
          <p:nvPr/>
        </p:nvSpPr>
        <p:spPr>
          <a:xfrm>
            <a:off x="611640" y="2714760"/>
            <a:ext cx="4153320" cy="4153320"/>
          </a:xfrm>
          <a:prstGeom prst="round2DiagRect">
            <a:avLst>
              <a:gd name="adj1" fmla="val 16667"/>
              <a:gd name="adj2" fmla="val 0"/>
            </a:avLst>
          </a:prstGeom>
          <a:blipFill rotWithShape="0">
            <a:blip r:embed="rId3"/>
            <a:stretch>
              <a:fillRect/>
            </a:stretch>
          </a:blipFill>
          <a:ln w="88900">
            <a:noFill/>
          </a:ln>
          <a:effectLst>
            <a:outerShdw blurRad="25416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Open Sans"/>
            </a:endParaRPr>
          </a:p>
        </p:txBody>
      </p:sp>
    </p:spTree>
  </p:cSld>
  <p:clrMapOvr>
    <a:masterClrMapping/>
  </p:clrMapOvr>
  <p:transition spd="slow">
    <p:wheel spokes="2"/>
  </p:transition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3106440" cy="14979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b">
            <a:norm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ru-RU" sz="2400" b="1" strike="noStrike" cap="small" spc="-1">
                <a:solidFill>
                  <a:srgbClr val="C00000"/>
                </a:solidFill>
                <a:latin typeface="Century Schoolbook"/>
              </a:rPr>
              <a:t>Секция</a:t>
            </a:r>
            <a:br>
              <a:rPr sz="2400"/>
            </a:br>
            <a:r>
              <a:rPr lang="ru-RU" sz="2400" b="1" strike="noStrike" cap="small" spc="-1">
                <a:solidFill>
                  <a:srgbClr val="C00000"/>
                </a:solidFill>
                <a:latin typeface="Century Schoolbook"/>
              </a:rPr>
              <a:t>«Бодибилдинг»</a:t>
            </a:r>
            <a:endParaRPr lang="ru-RU" sz="2400" b="0" strike="noStrike" spc="-1">
              <a:solidFill>
                <a:schemeClr val="dk1"/>
              </a:solidFill>
              <a:latin typeface="Century Schoolbook"/>
            </a:endParaRPr>
          </a:p>
        </p:txBody>
      </p:sp>
      <p:sp>
        <p:nvSpPr>
          <p:cNvPr id="140" name="Picture 2"/>
          <p:cNvSpPr/>
          <p:nvPr/>
        </p:nvSpPr>
        <p:spPr>
          <a:xfrm>
            <a:off x="3745440" y="260640"/>
            <a:ext cx="4968360" cy="3312000"/>
          </a:xfrm>
          <a:prstGeom prst="round2DiagRect">
            <a:avLst>
              <a:gd name="adj1" fmla="val 16667"/>
              <a:gd name="adj2" fmla="val 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orthographicFront"/>
            <a:lightRig rig="threePt" dir="t"/>
          </a:scene3d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41" name="Picture 3"/>
          <p:cNvSpPr/>
          <p:nvPr/>
        </p:nvSpPr>
        <p:spPr>
          <a:xfrm>
            <a:off x="251640" y="2709000"/>
            <a:ext cx="5947560" cy="3965040"/>
          </a:xfrm>
          <a:prstGeom prst="round2DiagRect">
            <a:avLst>
              <a:gd name="adj1" fmla="val 16667"/>
              <a:gd name="adj2" fmla="val 0"/>
            </a:avLst>
          </a:prstGeom>
          <a:blipFill rotWithShape="0">
            <a:blip r:embed="rId3"/>
            <a:stretch>
              <a:fillRect/>
            </a:stretch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orthographicFront"/>
            <a:lightRig rig="threePt" dir="t"/>
          </a:scene3d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Open Sans"/>
            </a:endParaRPr>
          </a:p>
        </p:txBody>
      </p:sp>
    </p:spTree>
  </p:cSld>
  <p:clrMapOvr>
    <a:masterClrMapping/>
  </p:clrMapOvr>
  <p:transition spd="slow">
    <p:wheel spokes="2"/>
  </p:transition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251640" y="764640"/>
            <a:ext cx="3024000" cy="18579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b">
            <a:norm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ru-RU" sz="2700" b="1" strike="noStrike" cap="small" spc="-1">
                <a:solidFill>
                  <a:srgbClr val="C00000"/>
                </a:solidFill>
                <a:latin typeface="Century Schoolbook"/>
              </a:rPr>
              <a:t>Секция «Бодибилдинг, ОФП»</a:t>
            </a:r>
            <a:br>
              <a:rPr sz="3000"/>
            </a:br>
            <a:endParaRPr lang="ru-RU" sz="2700" b="0" strike="noStrike" spc="-1">
              <a:solidFill>
                <a:schemeClr val="dk1"/>
              </a:solidFill>
              <a:latin typeface="Century Schoolbook"/>
            </a:endParaRPr>
          </a:p>
        </p:txBody>
      </p:sp>
      <p:sp>
        <p:nvSpPr>
          <p:cNvPr id="143" name="Рисунок 2"/>
          <p:cNvSpPr/>
          <p:nvPr/>
        </p:nvSpPr>
        <p:spPr>
          <a:xfrm>
            <a:off x="3874320" y="193680"/>
            <a:ext cx="4499640" cy="3000240"/>
          </a:xfrm>
          <a:prstGeom prst="round2DiagRect">
            <a:avLst>
              <a:gd name="adj1" fmla="val 16667"/>
              <a:gd name="adj2" fmla="val 0"/>
            </a:avLst>
          </a:prstGeom>
          <a:blipFill rotWithShape="0">
            <a:blip r:embed="rId2"/>
            <a:stretch>
              <a:fillRect/>
            </a:stretch>
          </a:blipFill>
          <a:ln w="88900">
            <a:noFill/>
          </a:ln>
          <a:effectLst>
            <a:outerShdw blurRad="25416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44" name="Рисунок 3"/>
          <p:cNvSpPr/>
          <p:nvPr/>
        </p:nvSpPr>
        <p:spPr>
          <a:xfrm>
            <a:off x="467640" y="2925000"/>
            <a:ext cx="3882600" cy="3878280"/>
          </a:xfrm>
          <a:prstGeom prst="round2DiagRect">
            <a:avLst>
              <a:gd name="adj1" fmla="val 16667"/>
              <a:gd name="adj2" fmla="val 0"/>
            </a:avLst>
          </a:prstGeom>
          <a:blipFill rotWithShape="0">
            <a:blip r:embed="rId3"/>
            <a:stretch>
              <a:fillRect/>
            </a:stretch>
          </a:blipFill>
          <a:ln w="88900">
            <a:noFill/>
          </a:ln>
          <a:effectLst>
            <a:outerShdw blurRad="25416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45" name="Рисунок 5"/>
          <p:cNvSpPr/>
          <p:nvPr/>
        </p:nvSpPr>
        <p:spPr>
          <a:xfrm>
            <a:off x="5148000" y="2853000"/>
            <a:ext cx="3068640" cy="3744000"/>
          </a:xfrm>
          <a:prstGeom prst="round2DiagRect">
            <a:avLst>
              <a:gd name="adj1" fmla="val 16667"/>
              <a:gd name="adj2" fmla="val 0"/>
            </a:avLst>
          </a:prstGeom>
          <a:blipFill rotWithShape="0">
            <a:blip r:embed="rId4"/>
            <a:stretch>
              <a:fillRect/>
            </a:stretch>
          </a:blipFill>
          <a:ln w="88900">
            <a:noFill/>
          </a:ln>
          <a:effectLst>
            <a:outerShdw blurRad="25416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Open Sans"/>
            </a:endParaRPr>
          </a:p>
        </p:txBody>
      </p:sp>
    </p:spTree>
  </p:cSld>
  <p:clrMapOvr>
    <a:masterClrMapping/>
  </p:clrMapOvr>
  <p:transition spd="slow">
    <p:wheel spokes="2"/>
  </p:transition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6" name="PlaceHolder 1"/>
          <p:cNvSpPr>
            <a:spLocks noGrp="1"/>
          </p:cNvSpPr>
          <p:nvPr>
            <p:ph type="title"/>
          </p:nvPr>
        </p:nvSpPr>
        <p:spPr>
          <a:xfrm>
            <a:off x="4310640" y="5139720"/>
            <a:ext cx="3384000" cy="15292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b">
            <a:normAutofit fontScale="90028"/>
          </a:bodyPr>
          <a:lstStyle/>
          <a:p>
            <a:pPr indent="0">
              <a:lnSpc>
                <a:spcPct val="100000"/>
              </a:lnSpc>
              <a:buNone/>
            </a:pPr>
            <a:r>
              <a:rPr lang="ru-RU" sz="3200" b="1" strike="noStrike" cap="small" spc="-1">
                <a:solidFill>
                  <a:srgbClr val="C00000"/>
                </a:solidFill>
                <a:latin typeface="Century Schoolbook"/>
              </a:rPr>
              <a:t>Адрес: 60 лет СССР, 29 а тренажерный зал</a:t>
            </a:r>
            <a:endParaRPr lang="ru-RU" sz="3200" b="0" strike="noStrike" spc="-1">
              <a:solidFill>
                <a:schemeClr val="dk1"/>
              </a:solidFill>
              <a:latin typeface="Century Schoolbook"/>
            </a:endParaRPr>
          </a:p>
        </p:txBody>
      </p:sp>
      <p:sp>
        <p:nvSpPr>
          <p:cNvPr id="147" name="Заголовок 1"/>
          <p:cNvSpPr/>
          <p:nvPr/>
        </p:nvSpPr>
        <p:spPr>
          <a:xfrm>
            <a:off x="609480" y="426960"/>
            <a:ext cx="3682440" cy="1142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b">
            <a:normAutofit/>
          </a:bodyPr>
          <a:lstStyle/>
          <a:p>
            <a:pPr defTabSz="914400">
              <a:lnSpc>
                <a:spcPct val="100000"/>
              </a:lnSpc>
            </a:pPr>
            <a:r>
              <a:rPr lang="ru-RU" sz="3200" b="1" strike="noStrike" cap="small" spc="-1">
                <a:solidFill>
                  <a:srgbClr val="C00000"/>
                </a:solidFill>
                <a:latin typeface="Century Schoolbook"/>
              </a:rPr>
              <a:t>Секция</a:t>
            </a:r>
            <a:br>
              <a:rPr sz="3200"/>
            </a:br>
            <a:r>
              <a:rPr lang="ru-RU" sz="3200" b="1" strike="noStrike" cap="small" spc="-1">
                <a:solidFill>
                  <a:srgbClr val="C00000"/>
                </a:solidFill>
                <a:latin typeface="Century Schoolbook"/>
              </a:rPr>
              <a:t>«Бодибилдинг»</a:t>
            </a:r>
            <a:endParaRPr lang="ru-RU" sz="3200" b="0" strike="noStrike" spc="-1">
              <a:solidFill>
                <a:srgbClr val="000000"/>
              </a:solidFill>
              <a:latin typeface="Open Sans"/>
            </a:endParaRPr>
          </a:p>
        </p:txBody>
      </p:sp>
      <p:pic>
        <p:nvPicPr>
          <p:cNvPr id="148" name=""/>
          <p:cNvPicPr/>
          <p:nvPr/>
        </p:nvPicPr>
        <p:blipFill>
          <a:blip r:embed="rId2"/>
          <a:stretch>
            <a:fillRect/>
          </a:stretch>
        </p:blipFill>
        <p:spPr>
          <a:xfrm>
            <a:off x="482040" y="2160000"/>
            <a:ext cx="3480120" cy="4337640"/>
          </a:xfrm>
          <a:prstGeom prst="rect">
            <a:avLst/>
          </a:prstGeom>
          <a:ln w="0">
            <a:noFill/>
          </a:ln>
        </p:spPr>
      </p:pic>
      <p:pic>
        <p:nvPicPr>
          <p:cNvPr id="149" name=""/>
          <p:cNvPicPr/>
          <p:nvPr/>
        </p:nvPicPr>
        <p:blipFill>
          <a:blip r:embed="rId3"/>
          <a:stretch>
            <a:fillRect/>
          </a:stretch>
        </p:blipFill>
        <p:spPr>
          <a:xfrm>
            <a:off x="4680000" y="362520"/>
            <a:ext cx="3582720" cy="47772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 spd="slow">
    <p:wheel spokes="2"/>
  </p:transition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7467120" cy="10656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b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ru-RU" sz="3000" b="1" strike="noStrike" cap="small" spc="-1">
                <a:solidFill>
                  <a:srgbClr val="C00000"/>
                </a:solidFill>
                <a:latin typeface="Century Schoolbook"/>
              </a:rPr>
              <a:t>Секция «Спортивные танцы»</a:t>
            </a:r>
            <a:endParaRPr lang="ru-RU" sz="3000" b="0" strike="noStrike" spc="-1">
              <a:solidFill>
                <a:schemeClr val="dk1"/>
              </a:solidFill>
              <a:latin typeface="Century Schoolbook"/>
            </a:endParaRPr>
          </a:p>
        </p:txBody>
      </p:sp>
      <p:sp>
        <p:nvSpPr>
          <p:cNvPr id="151" name="Picture 3"/>
          <p:cNvSpPr/>
          <p:nvPr/>
        </p:nvSpPr>
        <p:spPr>
          <a:xfrm>
            <a:off x="5148000" y="1700640"/>
            <a:ext cx="3528360" cy="4873320"/>
          </a:xfrm>
          <a:prstGeom prst="round2DiagRect">
            <a:avLst>
              <a:gd name="adj1" fmla="val 16667"/>
              <a:gd name="adj2" fmla="val 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orthographicFront"/>
            <a:lightRig rig="threePt" dir="t"/>
          </a:scene3d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52" name="Picture 2"/>
          <p:cNvSpPr/>
          <p:nvPr/>
        </p:nvSpPr>
        <p:spPr>
          <a:xfrm>
            <a:off x="683640" y="1556640"/>
            <a:ext cx="3319920" cy="4873320"/>
          </a:xfrm>
          <a:prstGeom prst="round2DiagRect">
            <a:avLst>
              <a:gd name="adj1" fmla="val 16667"/>
              <a:gd name="adj2" fmla="val 0"/>
            </a:avLst>
          </a:prstGeom>
          <a:blipFill rotWithShape="0">
            <a:blip r:embed="rId3"/>
            <a:stretch>
              <a:fillRect/>
            </a:stretch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orthographicFront"/>
            <a:lightRig rig="threePt" dir="t"/>
          </a:scene3d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Open Sans"/>
            </a:endParaRPr>
          </a:p>
        </p:txBody>
      </p:sp>
    </p:spTree>
  </p:cSld>
  <p:clrMapOvr>
    <a:masterClrMapping/>
  </p:clrMapOvr>
  <p:transition spd="slow">
    <p:wheel spokes="2"/>
  </p:transition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323640" y="404640"/>
            <a:ext cx="2962440" cy="1944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b">
            <a:normAutofit fontScale="80692"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ru-RU" sz="3000" b="1" strike="noStrike" cap="small" spc="-1">
                <a:solidFill>
                  <a:srgbClr val="C00000"/>
                </a:solidFill>
                <a:latin typeface="Century Schoolbook"/>
              </a:rPr>
              <a:t>Фокстрот, </a:t>
            </a:r>
            <a:br>
              <a:rPr sz="3000"/>
            </a:br>
            <a:r>
              <a:rPr lang="ru-RU" sz="3000" b="1" strike="noStrike" cap="small" spc="-1">
                <a:solidFill>
                  <a:srgbClr val="C00000"/>
                </a:solidFill>
                <a:latin typeface="Century Schoolbook"/>
              </a:rPr>
              <a:t>Ча-ча-ча, пасадобль, вальс, танго, сальса, румба</a:t>
            </a:r>
            <a:endParaRPr lang="ru-RU" sz="3000" b="0" strike="noStrike" spc="-1">
              <a:solidFill>
                <a:schemeClr val="dk1"/>
              </a:solidFill>
              <a:latin typeface="Century Schoolbook"/>
            </a:endParaRPr>
          </a:p>
        </p:txBody>
      </p:sp>
      <p:sp>
        <p:nvSpPr>
          <p:cNvPr id="154" name="Picture 3"/>
          <p:cNvSpPr/>
          <p:nvPr/>
        </p:nvSpPr>
        <p:spPr>
          <a:xfrm>
            <a:off x="3492000" y="188640"/>
            <a:ext cx="5181840" cy="3456000"/>
          </a:xfrm>
          <a:prstGeom prst="round2DiagRect">
            <a:avLst>
              <a:gd name="adj1" fmla="val 16667"/>
              <a:gd name="adj2" fmla="val 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orthographicFront"/>
            <a:lightRig rig="threePt" dir="t"/>
          </a:scene3d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55" name="Picture 2"/>
          <p:cNvSpPr/>
          <p:nvPr/>
        </p:nvSpPr>
        <p:spPr>
          <a:xfrm>
            <a:off x="251640" y="3069000"/>
            <a:ext cx="5484240" cy="3656160"/>
          </a:xfrm>
          <a:prstGeom prst="round2DiagRect">
            <a:avLst>
              <a:gd name="adj1" fmla="val 16667"/>
              <a:gd name="adj2" fmla="val 0"/>
            </a:avLst>
          </a:prstGeom>
          <a:blipFill rotWithShape="0">
            <a:blip r:embed="rId3"/>
            <a:stretch>
              <a:fillRect/>
            </a:stretch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orthographicFront"/>
            <a:lightRig rig="threePt" dir="t"/>
          </a:scene3d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Open Sans"/>
            </a:endParaRPr>
          </a:p>
        </p:txBody>
      </p:sp>
    </p:spTree>
  </p:cSld>
  <p:clrMapOvr>
    <a:masterClrMapping/>
  </p:clrMapOvr>
  <p:transition spd="slow">
    <p:wheel spokes="2"/>
  </p:transition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7467120" cy="7776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b">
            <a:normAutofit fontScale="77691"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ru-RU" sz="3000" b="1" strike="noStrike" cap="small" spc="-1">
                <a:solidFill>
                  <a:srgbClr val="C00000"/>
                </a:solidFill>
                <a:latin typeface="Century Schoolbook"/>
              </a:rPr>
              <a:t>Показательные выступления</a:t>
            </a:r>
            <a:br>
              <a:rPr sz="3000"/>
            </a:br>
            <a:r>
              <a:rPr lang="ru-RU" sz="3000" b="1" strike="noStrike" cap="small" spc="-1">
                <a:solidFill>
                  <a:srgbClr val="C00000"/>
                </a:solidFill>
                <a:latin typeface="Century Schoolbook"/>
              </a:rPr>
              <a:t> «День семьи, любви и верности»</a:t>
            </a:r>
            <a:endParaRPr lang="ru-RU" sz="3000" b="0" strike="noStrike" spc="-1">
              <a:solidFill>
                <a:schemeClr val="dk1"/>
              </a:solidFill>
              <a:latin typeface="Century Schoolbook"/>
            </a:endParaRPr>
          </a:p>
        </p:txBody>
      </p:sp>
      <p:sp>
        <p:nvSpPr>
          <p:cNvPr id="157" name="Picture 2"/>
          <p:cNvSpPr/>
          <p:nvPr/>
        </p:nvSpPr>
        <p:spPr>
          <a:xfrm>
            <a:off x="457200" y="1412640"/>
            <a:ext cx="7858800" cy="5112360"/>
          </a:xfrm>
          <a:prstGeom prst="round2DiagRect">
            <a:avLst>
              <a:gd name="adj1" fmla="val 16667"/>
              <a:gd name="adj2" fmla="val 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orthographicFront"/>
            <a:lightRig rig="threePt" dir="t"/>
          </a:scene3d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Open Sans"/>
            </a:endParaRPr>
          </a:p>
        </p:txBody>
      </p:sp>
    </p:spTree>
  </p:cSld>
  <p:clrMapOvr>
    <a:masterClrMapping/>
  </p:clrMapOvr>
  <p:transition spd="slow">
    <p:wheel spokes="2"/>
  </p:transition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8" name="Picture 3"/>
          <p:cNvSpPr/>
          <p:nvPr/>
        </p:nvSpPr>
        <p:spPr>
          <a:xfrm>
            <a:off x="287640" y="3453480"/>
            <a:ext cx="4752000" cy="3168000"/>
          </a:xfrm>
          <a:prstGeom prst="round2DiagRect">
            <a:avLst>
              <a:gd name="adj1" fmla="val 16667"/>
              <a:gd name="adj2" fmla="val 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orthographicFront"/>
            <a:lightRig rig="threePt" dir="t"/>
          </a:scene3d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421200" y="416880"/>
            <a:ext cx="3250440" cy="9356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b">
            <a:normAutofit fontScale="96363" lnSpcReduction="10000"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ru-RU" sz="3000" b="1" strike="noStrike" cap="small" spc="-1">
                <a:solidFill>
                  <a:srgbClr val="C00000"/>
                </a:solidFill>
                <a:latin typeface="Century Schoolbook"/>
              </a:rPr>
              <a:t>Танец – это жизнь</a:t>
            </a:r>
            <a:endParaRPr lang="ru-RU" sz="3000" b="0" strike="noStrike" spc="-1">
              <a:solidFill>
                <a:schemeClr val="dk1"/>
              </a:solidFill>
              <a:latin typeface="Century Schoolbook"/>
            </a:endParaRPr>
          </a:p>
        </p:txBody>
      </p:sp>
      <p:sp>
        <p:nvSpPr>
          <p:cNvPr id="160" name="Picture 2"/>
          <p:cNvSpPr/>
          <p:nvPr/>
        </p:nvSpPr>
        <p:spPr>
          <a:xfrm>
            <a:off x="3780000" y="188640"/>
            <a:ext cx="4856400" cy="3528000"/>
          </a:xfrm>
          <a:prstGeom prst="round2DiagRect">
            <a:avLst>
              <a:gd name="adj1" fmla="val 16667"/>
              <a:gd name="adj2" fmla="val 0"/>
            </a:avLst>
          </a:prstGeom>
          <a:blipFill rotWithShape="0">
            <a:blip r:embed="rId3"/>
            <a:stretch>
              <a:fillRect/>
            </a:stretch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orthographicFront"/>
            <a:lightRig rig="threePt" dir="t"/>
          </a:scene3d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61" name="Заголовок 1"/>
          <p:cNvSpPr/>
          <p:nvPr/>
        </p:nvSpPr>
        <p:spPr>
          <a:xfrm>
            <a:off x="5076000" y="4221000"/>
            <a:ext cx="3420000" cy="1632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b">
            <a:norm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3000" b="1" strike="noStrike" cap="small" spc="-1">
                <a:solidFill>
                  <a:srgbClr val="C00000"/>
                </a:solidFill>
                <a:latin typeface="Century Schoolbook"/>
              </a:rPr>
              <a:t>адрес: </a:t>
            </a:r>
            <a:endParaRPr lang="ru-RU" sz="3000" b="0" strike="noStrike" spc="-1">
              <a:solidFill>
                <a:srgbClr val="000000"/>
              </a:solidFill>
              <a:latin typeface="Open Sans"/>
            </a:endParaRPr>
          </a:p>
          <a:p>
            <a:pPr algn="ctr" defTabSz="914400">
              <a:lnSpc>
                <a:spcPct val="100000"/>
              </a:lnSpc>
            </a:pPr>
            <a:r>
              <a:rPr lang="ru-RU" sz="3000" b="1" strike="noStrike" cap="small" spc="-1">
                <a:solidFill>
                  <a:srgbClr val="C00000"/>
                </a:solidFill>
                <a:latin typeface="Century Schoolbook"/>
              </a:rPr>
              <a:t>Изыскателей, 48, </a:t>
            </a:r>
            <a:endParaRPr lang="ru-RU" sz="3000" b="0" strike="noStrike" spc="-1">
              <a:solidFill>
                <a:srgbClr val="000000"/>
              </a:solidFill>
              <a:latin typeface="Open Sans"/>
            </a:endParaRPr>
          </a:p>
          <a:p>
            <a:pPr algn="ctr" defTabSz="914400">
              <a:lnSpc>
                <a:spcPct val="100000"/>
              </a:lnSpc>
            </a:pPr>
            <a:r>
              <a:rPr lang="ru-RU" sz="3000" b="1" strike="noStrike" cap="small" spc="-1">
                <a:solidFill>
                  <a:srgbClr val="C00000"/>
                </a:solidFill>
                <a:latin typeface="Century Schoolbook"/>
              </a:rPr>
              <a:t>возраст 6-18 лет</a:t>
            </a:r>
            <a:endParaRPr lang="ru-RU" sz="30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62" name="Заголовок 1"/>
          <p:cNvSpPr/>
          <p:nvPr/>
        </p:nvSpPr>
        <p:spPr>
          <a:xfrm>
            <a:off x="421200" y="1917000"/>
            <a:ext cx="2962440" cy="1151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b">
            <a:normAutofit/>
          </a:bodyPr>
          <a:lstStyle/>
          <a:p>
            <a:pPr algn="ctr" defTabSz="914400">
              <a:lnSpc>
                <a:spcPct val="100000"/>
              </a:lnSpc>
            </a:pPr>
            <a:endParaRPr lang="ru-RU" sz="3000" b="1" strike="noStrike" cap="small" spc="-1">
              <a:solidFill>
                <a:srgbClr val="C00000"/>
              </a:solidFill>
              <a:latin typeface="Century Schoolbook"/>
            </a:endParaRPr>
          </a:p>
        </p:txBody>
      </p:sp>
      <p:sp>
        <p:nvSpPr>
          <p:cNvPr id="163" name="Заголовок 1"/>
          <p:cNvSpPr/>
          <p:nvPr/>
        </p:nvSpPr>
        <p:spPr>
          <a:xfrm>
            <a:off x="416520" y="1395360"/>
            <a:ext cx="2962440" cy="194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b">
            <a:norm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3000" b="1" strike="noStrike" cap="small" spc="-1">
                <a:solidFill>
                  <a:srgbClr val="C00000"/>
                </a:solidFill>
                <a:latin typeface="Century Schoolbook"/>
              </a:rPr>
              <a:t>Самба, Джайв, </a:t>
            </a:r>
            <a:endParaRPr lang="ru-RU" sz="3000" b="0" strike="noStrike" spc="-1">
              <a:solidFill>
                <a:srgbClr val="000000"/>
              </a:solidFill>
              <a:latin typeface="Open Sans"/>
            </a:endParaRPr>
          </a:p>
          <a:p>
            <a:pPr algn="ctr" defTabSz="914400">
              <a:lnSpc>
                <a:spcPct val="100000"/>
              </a:lnSpc>
            </a:pPr>
            <a:r>
              <a:rPr lang="ru-RU" sz="3000" b="1" strike="noStrike" cap="small" spc="-1">
                <a:solidFill>
                  <a:srgbClr val="C00000"/>
                </a:solidFill>
                <a:latin typeface="Century Schoolbook"/>
              </a:rPr>
              <a:t>Рок-н-ролл, квикстеп</a:t>
            </a:r>
            <a:endParaRPr lang="ru-RU" sz="3000" b="0" strike="noStrike" spc="-1">
              <a:solidFill>
                <a:srgbClr val="000000"/>
              </a:solidFill>
              <a:latin typeface="Open Sans"/>
            </a:endParaRPr>
          </a:p>
        </p:txBody>
      </p:sp>
    </p:spTree>
  </p:cSld>
  <p:clrMapOvr>
    <a:masterClrMapping/>
  </p:clrMapOvr>
  <p:transition spd="slow">
    <p:wheel spokes="2"/>
  </p:transition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4" name="Picture 2"/>
          <p:cNvSpPr/>
          <p:nvPr/>
        </p:nvSpPr>
        <p:spPr>
          <a:xfrm>
            <a:off x="323640" y="2565000"/>
            <a:ext cx="5656320" cy="3772800"/>
          </a:xfrm>
          <a:prstGeom prst="round2DiagRect">
            <a:avLst>
              <a:gd name="adj1" fmla="val 16667"/>
              <a:gd name="adj2" fmla="val 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orthographicFront"/>
            <a:lightRig rig="threePt" dir="t"/>
          </a:scene3d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4834440" cy="13539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b">
            <a:normAutofit fontScale="93362"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ru-RU" sz="3000" b="1" strike="noStrike" cap="small" spc="-1">
                <a:solidFill>
                  <a:srgbClr val="C00000"/>
                </a:solidFill>
                <a:latin typeface="Century Schoolbook"/>
              </a:rPr>
              <a:t>Наши показательные выступления на мероприятиях города</a:t>
            </a:r>
            <a:endParaRPr lang="ru-RU" sz="3000" b="0" strike="noStrike" spc="-1">
              <a:solidFill>
                <a:schemeClr val="dk1"/>
              </a:solidFill>
              <a:latin typeface="Century Schoolbook"/>
            </a:endParaRPr>
          </a:p>
        </p:txBody>
      </p:sp>
      <p:sp>
        <p:nvSpPr>
          <p:cNvPr id="166" name="Picture 2"/>
          <p:cNvSpPr/>
          <p:nvPr/>
        </p:nvSpPr>
        <p:spPr>
          <a:xfrm>
            <a:off x="5436000" y="332640"/>
            <a:ext cx="3220200" cy="4873320"/>
          </a:xfrm>
          <a:prstGeom prst="round2DiagRect">
            <a:avLst>
              <a:gd name="adj1" fmla="val 16667"/>
              <a:gd name="adj2" fmla="val 0"/>
            </a:avLst>
          </a:prstGeom>
          <a:blipFill rotWithShape="0">
            <a:blip r:embed="rId3"/>
            <a:stretch>
              <a:fillRect/>
            </a:stretch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orthographicFront"/>
            <a:lightRig rig="threePt" dir="t"/>
          </a:scene3d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Open Sans"/>
            </a:endParaRPr>
          </a:p>
        </p:txBody>
      </p:sp>
    </p:spTree>
  </p:cSld>
  <p:clrMapOvr>
    <a:masterClrMapping/>
  </p:clrMapOvr>
  <p:transition spd="slow">
    <p:wheel spokes="2"/>
  </p:transition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7467120" cy="11426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b">
            <a:norm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ru-RU" sz="3000" b="1" strike="noStrike" cap="small" spc="-1">
                <a:solidFill>
                  <a:srgbClr val="C00000"/>
                </a:solidFill>
                <a:latin typeface="Century Schoolbook"/>
              </a:rPr>
              <a:t>У нас не скучно. Постоянно проводятся различные мероприятия</a:t>
            </a:r>
            <a:endParaRPr lang="ru-RU" sz="3000" b="0" strike="noStrike" spc="-1">
              <a:solidFill>
                <a:schemeClr val="dk1"/>
              </a:solidFill>
              <a:latin typeface="Century Schoolbook"/>
            </a:endParaRPr>
          </a:p>
        </p:txBody>
      </p:sp>
      <p:sp>
        <p:nvSpPr>
          <p:cNvPr id="168" name="Picture 2"/>
          <p:cNvSpPr/>
          <p:nvPr/>
        </p:nvSpPr>
        <p:spPr>
          <a:xfrm>
            <a:off x="4191120" y="1556640"/>
            <a:ext cx="4254840" cy="2836440"/>
          </a:xfrm>
          <a:prstGeom prst="round2DiagRect">
            <a:avLst>
              <a:gd name="adj1" fmla="val 16667"/>
              <a:gd name="adj2" fmla="val 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orthographicFront"/>
            <a:lightRig rig="threePt" dir="t"/>
          </a:scene3d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69" name="Рисунок 2"/>
          <p:cNvSpPr/>
          <p:nvPr/>
        </p:nvSpPr>
        <p:spPr>
          <a:xfrm>
            <a:off x="611640" y="3213000"/>
            <a:ext cx="4283640" cy="3212640"/>
          </a:xfrm>
          <a:prstGeom prst="round2DiagRect">
            <a:avLst>
              <a:gd name="adj1" fmla="val 16667"/>
              <a:gd name="adj2" fmla="val 0"/>
            </a:avLst>
          </a:prstGeom>
          <a:blipFill rotWithShape="0">
            <a:blip r:embed="rId3"/>
            <a:stretch>
              <a:fillRect/>
            </a:stretch>
          </a:blipFill>
          <a:ln w="88900">
            <a:noFill/>
          </a:ln>
          <a:effectLst>
            <a:outerShdw blurRad="254160" algn="tl" rotWithShape="0">
              <a:srgbClr val="000000">
                <a:alpha val="43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Open Sans"/>
            </a:endParaRPr>
          </a:p>
        </p:txBody>
      </p:sp>
    </p:spTree>
  </p:cSld>
  <p:clrMapOvr>
    <a:masterClrMapping/>
  </p:clrMapOvr>
  <p:transition spd="slow">
    <p:wheel spokes="2"/>
  </p:transition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0" name="PlaceHolder 1"/>
          <p:cNvSpPr>
            <a:spLocks noGrp="1"/>
          </p:cNvSpPr>
          <p:nvPr>
            <p:ph type="title"/>
          </p:nvPr>
        </p:nvSpPr>
        <p:spPr>
          <a:xfrm>
            <a:off x="471240" y="692640"/>
            <a:ext cx="3106440" cy="14979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b">
            <a:normAutofit fontScale="87027" lnSpcReduction="10000"/>
          </a:bodyPr>
          <a:lstStyle/>
          <a:p>
            <a:pPr indent="0">
              <a:lnSpc>
                <a:spcPct val="100000"/>
              </a:lnSpc>
              <a:buNone/>
            </a:pPr>
            <a:r>
              <a:rPr lang="ru-RU" sz="3000" b="1" strike="noStrike" cap="small" spc="-1">
                <a:solidFill>
                  <a:srgbClr val="C00000"/>
                </a:solidFill>
                <a:latin typeface="Century Schoolbook"/>
              </a:rPr>
              <a:t>Игровые программы, нормативы ГТО, веселые старты</a:t>
            </a:r>
            <a:endParaRPr lang="ru-RU" sz="3000" b="0" strike="noStrike" spc="-1">
              <a:solidFill>
                <a:schemeClr val="dk1"/>
              </a:solidFill>
              <a:latin typeface="Century Schoolbook"/>
            </a:endParaRPr>
          </a:p>
        </p:txBody>
      </p:sp>
      <p:sp>
        <p:nvSpPr>
          <p:cNvPr id="171" name="Объект 3"/>
          <p:cNvSpPr/>
          <p:nvPr/>
        </p:nvSpPr>
        <p:spPr>
          <a:xfrm>
            <a:off x="4356000" y="348120"/>
            <a:ext cx="4187880" cy="2504520"/>
          </a:xfrm>
          <a:prstGeom prst="round2DiagRect">
            <a:avLst>
              <a:gd name="adj1" fmla="val 16667"/>
              <a:gd name="adj2" fmla="val 0"/>
            </a:avLst>
          </a:prstGeom>
          <a:blipFill rotWithShape="0">
            <a:blip r:embed="rId2"/>
            <a:stretch>
              <a:fillRect/>
            </a:stretch>
          </a:blipFill>
          <a:ln w="88900">
            <a:noFill/>
          </a:ln>
          <a:effectLst>
            <a:outerShdw blurRad="25416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72" name="Рисунок 4"/>
          <p:cNvSpPr/>
          <p:nvPr/>
        </p:nvSpPr>
        <p:spPr>
          <a:xfrm>
            <a:off x="539640" y="3069000"/>
            <a:ext cx="4128120" cy="3096000"/>
          </a:xfrm>
          <a:prstGeom prst="round2DiagRect">
            <a:avLst>
              <a:gd name="adj1" fmla="val 16667"/>
              <a:gd name="adj2" fmla="val 0"/>
            </a:avLst>
          </a:prstGeom>
          <a:blipFill rotWithShape="0">
            <a:blip r:embed="rId3"/>
            <a:stretch>
              <a:fillRect/>
            </a:stretch>
          </a:blipFill>
          <a:ln w="88900">
            <a:noFill/>
          </a:ln>
          <a:effectLst>
            <a:outerShdw blurRad="25416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73" name="Рисунок 5"/>
          <p:cNvSpPr/>
          <p:nvPr/>
        </p:nvSpPr>
        <p:spPr>
          <a:xfrm>
            <a:off x="4788000" y="3276360"/>
            <a:ext cx="3851640" cy="2888640"/>
          </a:xfrm>
          <a:prstGeom prst="round2DiagRect">
            <a:avLst>
              <a:gd name="adj1" fmla="val 16667"/>
              <a:gd name="adj2" fmla="val 0"/>
            </a:avLst>
          </a:prstGeom>
          <a:blipFill rotWithShape="0">
            <a:blip r:embed="rId4"/>
            <a:stretch>
              <a:fillRect/>
            </a:stretch>
          </a:blipFill>
          <a:ln w="88900">
            <a:noFill/>
          </a:ln>
          <a:effectLst>
            <a:outerShdw blurRad="254160" algn="tl" rotWithShape="0">
              <a:srgbClr val="000000">
                <a:alpha val="43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Open Sans"/>
            </a:endParaRPr>
          </a:p>
        </p:txBody>
      </p:sp>
    </p:spTree>
  </p:cSld>
  <p:clrMapOvr>
    <a:masterClrMapping/>
  </p:clrMapOvr>
  <p:transition spd="slow">
    <p:wheel spokes="2"/>
  </p:transition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4" name="PlaceHolder 1"/>
          <p:cNvSpPr>
            <a:spLocks noGrp="1"/>
          </p:cNvSpPr>
          <p:nvPr>
            <p:ph type="title"/>
          </p:nvPr>
        </p:nvSpPr>
        <p:spPr>
          <a:xfrm>
            <a:off x="1081440" y="286920"/>
            <a:ext cx="5482440" cy="7056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b">
            <a:normAutofit fontScale="65020"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ru-RU" sz="3000" b="1" strike="noStrike" cap="small" spc="-1">
                <a:solidFill>
                  <a:srgbClr val="C00000"/>
                </a:solidFill>
                <a:latin typeface="Century Schoolbook"/>
              </a:rPr>
              <a:t>В летний период ждем всех на «Летние площадки»</a:t>
            </a:r>
            <a:endParaRPr lang="ru-RU" sz="3000" b="0" strike="noStrike" spc="-1">
              <a:solidFill>
                <a:schemeClr val="dk1"/>
              </a:solidFill>
              <a:latin typeface="Century Schoolbook"/>
            </a:endParaRPr>
          </a:p>
        </p:txBody>
      </p:sp>
      <p:sp>
        <p:nvSpPr>
          <p:cNvPr id="175" name="Picture 3"/>
          <p:cNvSpPr/>
          <p:nvPr/>
        </p:nvSpPr>
        <p:spPr>
          <a:xfrm>
            <a:off x="4614480" y="2437560"/>
            <a:ext cx="3890880" cy="2265120"/>
          </a:xfrm>
          <a:prstGeom prst="round2DiagRect">
            <a:avLst>
              <a:gd name="adj1" fmla="val 16667"/>
              <a:gd name="adj2" fmla="val 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orthographicFront"/>
            <a:lightRig rig="threePt" dir="t"/>
          </a:scene3d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76" name="Рисунок 2"/>
          <p:cNvSpPr/>
          <p:nvPr/>
        </p:nvSpPr>
        <p:spPr>
          <a:xfrm>
            <a:off x="1074240" y="4149000"/>
            <a:ext cx="3744000" cy="2556360"/>
          </a:xfrm>
          <a:prstGeom prst="round2DiagRect">
            <a:avLst>
              <a:gd name="adj1" fmla="val 16667"/>
              <a:gd name="adj2" fmla="val 0"/>
            </a:avLst>
          </a:prstGeom>
          <a:blipFill rotWithShape="0">
            <a:blip r:embed="rId3"/>
            <a:stretch>
              <a:fillRect/>
            </a:stretch>
          </a:blipFill>
          <a:ln w="88900">
            <a:noFill/>
          </a:ln>
          <a:effectLst>
            <a:outerShdw blurRad="25416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77" name="Рисунок 3"/>
          <p:cNvSpPr/>
          <p:nvPr/>
        </p:nvSpPr>
        <p:spPr>
          <a:xfrm>
            <a:off x="755640" y="993240"/>
            <a:ext cx="3851640" cy="2888640"/>
          </a:xfrm>
          <a:prstGeom prst="round2DiagRect">
            <a:avLst>
              <a:gd name="adj1" fmla="val 16667"/>
              <a:gd name="adj2" fmla="val 0"/>
            </a:avLst>
          </a:prstGeom>
          <a:blipFill rotWithShape="0">
            <a:blip r:embed="rId4"/>
            <a:stretch>
              <a:fillRect/>
            </a:stretch>
          </a:blipFill>
          <a:ln w="88900">
            <a:noFill/>
          </a:ln>
          <a:effectLst>
            <a:outerShdw blurRad="25416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78" name="Заголовок 1"/>
          <p:cNvSpPr/>
          <p:nvPr/>
        </p:nvSpPr>
        <p:spPr>
          <a:xfrm>
            <a:off x="4943520" y="5085360"/>
            <a:ext cx="3384000" cy="152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b">
            <a:normAutofit/>
          </a:bodyPr>
          <a:lstStyle/>
          <a:p>
            <a:pPr defTabSz="914400">
              <a:lnSpc>
                <a:spcPct val="100000"/>
              </a:lnSpc>
            </a:pPr>
            <a:r>
              <a:rPr lang="ru-RU" sz="3200" b="1" strike="noStrike" cap="small" spc="-1">
                <a:solidFill>
                  <a:srgbClr val="C00000"/>
                </a:solidFill>
                <a:latin typeface="Century Schoolbook"/>
              </a:rPr>
              <a:t>Адрес: 60 лет СССР, 29 а</a:t>
            </a:r>
            <a:endParaRPr lang="ru-RU" sz="3200" b="0" strike="noStrike" spc="-1">
              <a:solidFill>
                <a:srgbClr val="000000"/>
              </a:solidFill>
              <a:latin typeface="Open Sans"/>
            </a:endParaRPr>
          </a:p>
        </p:txBody>
      </p:sp>
    </p:spTree>
  </p:cSld>
  <p:clrMapOvr>
    <a:masterClrMapping/>
  </p:clrMapOvr>
  <p:transition spd="slow">
    <p:wheel spokes="2"/>
  </p:transition>
  <p:timing/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467640" y="620640"/>
            <a:ext cx="7467120" cy="2520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b">
            <a:normAutofit fontScale="93362" lnSpcReduction="10000"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ru-RU" sz="3000" b="1" strike="noStrike" cap="small" spc="-1">
                <a:solidFill>
                  <a:schemeClr val="dk2"/>
                </a:solidFill>
                <a:latin typeface="Century Schoolbook"/>
              </a:rPr>
              <a:t>Приглашаем любителей активного образа жизни на занятия физическими упражнениями и спортом  в «Физкультурно-оздоровительный комплекс Здоровье» </a:t>
            </a:r>
            <a:br>
              <a:rPr sz="3000"/>
            </a:br>
            <a:r>
              <a:rPr lang="ru-RU" sz="3000" b="1" strike="noStrike" cap="small" spc="-1">
                <a:solidFill>
                  <a:schemeClr val="dk2"/>
                </a:solidFill>
                <a:latin typeface="Century Schoolbook"/>
              </a:rPr>
              <a:t>по адресу:</a:t>
            </a:r>
            <a:endParaRPr lang="ru-RU" sz="3000" b="0" strike="noStrike" spc="-1">
              <a:solidFill>
                <a:schemeClr val="dk1"/>
              </a:solidFill>
              <a:latin typeface="Century Schoolbook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/>
          </p:nvPr>
        </p:nvSpPr>
        <p:spPr>
          <a:xfrm>
            <a:off x="539640" y="3501000"/>
            <a:ext cx="7467120" cy="2160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rmAutofit/>
          </a:bodyPr>
          <a:lstStyle/>
          <a:p>
            <a:pPr marL="274320" indent="-274320">
              <a:lnSpc>
                <a:spcPct val="100000"/>
              </a:lnSpc>
              <a:spcBef>
                <a:spcPts val="601"/>
              </a:spcBef>
              <a:buClr>
                <a:srgbClr val="53548A"/>
              </a:buClr>
              <a:buSzPct val="70000"/>
              <a:buFont typeface="Wingdings" charset="2"/>
              <a:buChar char=""/>
            </a:pPr>
            <a:r>
              <a:rPr lang="ru-RU" sz="3000" b="1" strike="noStrike" spc="-1">
                <a:solidFill>
                  <a:srgbClr val="FF0000"/>
                </a:solidFill>
                <a:latin typeface="Century Schoolbook"/>
              </a:rPr>
              <a:t>г. Ноябрьск, ул. 60 лет СССР, 29-а</a:t>
            </a:r>
            <a:endParaRPr lang="ru-RU" sz="3000" b="0" strike="noStrike" spc="-1">
              <a:solidFill>
                <a:schemeClr val="dk1"/>
              </a:solidFill>
              <a:latin typeface="Century Schoolbook"/>
            </a:endParaRPr>
          </a:p>
          <a:p>
            <a:pPr marL="274320" indent="0">
              <a:lnSpc>
                <a:spcPct val="100000"/>
              </a:lnSpc>
              <a:spcBef>
                <a:spcPts val="601"/>
              </a:spcBef>
              <a:buNone/>
              <a:tabLst>
                <a:tab pos="0"/>
              </a:tabLst>
            </a:pPr>
            <a:r>
              <a:rPr lang="ru-RU" sz="3000" b="1" strike="noStrike" spc="-1">
                <a:solidFill>
                  <a:srgbClr val="FF0000"/>
                </a:solidFill>
                <a:latin typeface="Century Schoolbook"/>
              </a:rPr>
              <a:t> </a:t>
            </a:r>
            <a:endParaRPr lang="ru-RU" sz="3000" b="0" strike="noStrike" spc="-1">
              <a:solidFill>
                <a:schemeClr val="dk1"/>
              </a:solidFill>
              <a:latin typeface="Century Schoolbook"/>
            </a:endParaRPr>
          </a:p>
          <a:p>
            <a:pPr marL="274320" indent="-274320">
              <a:lnSpc>
                <a:spcPct val="100000"/>
              </a:lnSpc>
              <a:spcBef>
                <a:spcPts val="601"/>
              </a:spcBef>
              <a:buClr>
                <a:srgbClr val="53548A"/>
              </a:buClr>
              <a:buSzPct val="70000"/>
              <a:buFont typeface="Wingdings" charset="2"/>
              <a:buChar char=""/>
              <a:tabLst>
                <a:tab pos="0"/>
              </a:tabLst>
            </a:pPr>
            <a:r>
              <a:rPr lang="ru-RU" sz="3000" b="1" strike="noStrike" spc="-1">
                <a:solidFill>
                  <a:srgbClr val="FF0000"/>
                </a:solidFill>
                <a:latin typeface="Century Schoolbook"/>
              </a:rPr>
              <a:t>г. Ноябрьск, ул. Изыскателей, 48  </a:t>
            </a:r>
            <a:endParaRPr lang="ru-RU" sz="3000" b="0" strike="noStrike" spc="-1">
              <a:solidFill>
                <a:schemeClr val="dk1"/>
              </a:solidFill>
              <a:latin typeface="Century Schoolbook"/>
            </a:endParaRPr>
          </a:p>
          <a:p>
            <a:pPr marL="274320" indent="0">
              <a:lnSpc>
                <a:spcPct val="100000"/>
              </a:lnSpc>
              <a:spcBef>
                <a:spcPts val="601"/>
              </a:spcBef>
              <a:buNone/>
              <a:tabLst>
                <a:tab pos="0"/>
              </a:tabLst>
            </a:pPr>
            <a:endParaRPr lang="ru-RU" sz="3000" b="0" strike="noStrike" spc="-1">
              <a:solidFill>
                <a:schemeClr val="dk1"/>
              </a:solidFill>
              <a:latin typeface="Century Schoolbook"/>
            </a:endParaRPr>
          </a:p>
        </p:txBody>
      </p:sp>
    </p:spTree>
  </p:cSld>
  <p:clrMapOvr>
    <a:masterClrMapping/>
  </p:clrMapOvr>
  <p:transition spd="slow">
    <p:wheel spokes="2"/>
  </p:transition>
  <p:timing/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7467120" cy="11426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b">
            <a:norm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ru-RU" sz="3000" b="1" strike="noStrike" cap="small" spc="-1">
                <a:solidFill>
                  <a:srgbClr val="C00000"/>
                </a:solidFill>
                <a:latin typeface="Century Schoolbook"/>
              </a:rPr>
              <a:t>Займись спортом!</a:t>
            </a:r>
            <a:endParaRPr lang="ru-RU" sz="3000" b="0" strike="noStrike" spc="-1">
              <a:solidFill>
                <a:schemeClr val="dk1"/>
              </a:solidFill>
              <a:latin typeface="Century Schoolbook"/>
            </a:endParaRPr>
          </a:p>
        </p:txBody>
      </p:sp>
      <p:sp>
        <p:nvSpPr>
          <p:cNvPr id="182" name="Picture 2"/>
          <p:cNvSpPr/>
          <p:nvPr/>
        </p:nvSpPr>
        <p:spPr>
          <a:xfrm>
            <a:off x="3953160" y="1845000"/>
            <a:ext cx="4434480" cy="2664000"/>
          </a:xfrm>
          <a:prstGeom prst="round2DiagRect">
            <a:avLst>
              <a:gd name="adj1" fmla="val 16667"/>
              <a:gd name="adj2" fmla="val 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orthographicFront"/>
            <a:lightRig rig="threePt" dir="t"/>
          </a:scene3d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83" name="Picture 4"/>
          <p:cNvSpPr/>
          <p:nvPr/>
        </p:nvSpPr>
        <p:spPr>
          <a:xfrm>
            <a:off x="436320" y="3545640"/>
            <a:ext cx="4471200" cy="3312000"/>
          </a:xfrm>
          <a:prstGeom prst="round2DiagRect">
            <a:avLst>
              <a:gd name="adj1" fmla="val 16667"/>
              <a:gd name="adj2" fmla="val 0"/>
            </a:avLst>
          </a:prstGeom>
          <a:blipFill rotWithShape="0">
            <a:blip r:embed="rId3"/>
            <a:stretch>
              <a:fillRect/>
            </a:stretch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orthographicFront"/>
            <a:lightRig rig="threePt" dir="t"/>
          </a:scene3d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Open Sans"/>
            </a:endParaRPr>
          </a:p>
        </p:txBody>
      </p:sp>
    </p:spTree>
  </p:cSld>
  <p:clrMapOvr>
    <a:masterClrMapping/>
  </p:clrMapOvr>
  <p:transition spd="slow">
    <p:wheel spokes="2"/>
  </p:transition>
  <p:timing/>
</p:sld>
</file>

<file path=ppt/tags/tag1.xml><?xml version="1.0" encoding="utf-8"?>
<p:tagLst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_rels/theme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/Relationships>
</file>

<file path=ppt/theme/_rels/theme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r="http://schemas.openxmlformats.org/officeDocument/2006/relationships" xmlns:a="http://schemas.openxmlformats.org/drawingml/2006/main" name="Эркер">
  <a:themeElements>
    <a:clrScheme name="Городская">
      <a:dk1>
        <a:srgbClr val="000000"/>
      </a:dk1>
      <a:lt1>
        <a:srgbClr val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Эркер">
      <a:majorFont>
        <a:latin typeface="Century Schoolbook"/>
        <a:ea typeface="Arial"/>
        <a:cs typeface="Arial"/>
      </a:majorFont>
      <a:minorFont>
        <a:latin typeface="Century Schoolbook"/>
        <a:ea typeface="Arial"/>
        <a:cs typeface="Arial"/>
      </a:minorFont>
    </a:fontScheme>
    <a:fmtScheme>
      <a:fillStyleLst>
        <a:solidFill>
          <a:schemeClr val="phClr"/>
        </a:solidFill>
        <a:gradFill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</a:schemeClr>
            </a:gs>
          </a:gsLst>
          <a:path path="circle">
            <a:fillToRect l="-15000" t="-15000" r="115000" b="115000"/>
          </a:path>
        </a:gradFill>
        <a:gradFill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</a:schemeClr>
            </a:gs>
            <a:gs pos="53000">
              <a:schemeClr val="phClr">
                <a:tint val="71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58000"/>
              </a:schemeClr>
            </a:gs>
            <a:gs pos="40000">
              <a:schemeClr val="phClr">
                <a:tint val="90000"/>
                <a:shade val="9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 rotWithShape="0">
          <a:blip r:embed="rId1"/>
          <a:tile tx="0" ty="0" sx="40000" sy="50000" flip="y" algn="tl"/>
        </a:blip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Эркер">
  <a:themeElements>
    <a:clrScheme name="Городская">
      <a:dk1>
        <a:srgbClr val="000000"/>
      </a:dk1>
      <a:lt1>
        <a:srgbClr val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Эркер">
      <a:majorFont>
        <a:latin typeface="Century Schoolbook"/>
        <a:ea typeface="Arial"/>
        <a:cs typeface="Arial"/>
      </a:majorFont>
      <a:minorFont>
        <a:latin typeface="Century Schoolbook"/>
        <a:ea typeface="Arial"/>
        <a:cs typeface="Arial"/>
      </a:minorFont>
    </a:fontScheme>
    <a:fmtScheme>
      <a:fillStyleLst>
        <a:solidFill>
          <a:schemeClr val="phClr"/>
        </a:solidFill>
        <a:gradFill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</a:schemeClr>
            </a:gs>
          </a:gsLst>
          <a:path path="circle">
            <a:fillToRect l="-15000" t="-15000" r="115000" b="115000"/>
          </a:path>
        </a:gradFill>
        <a:gradFill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</a:schemeClr>
            </a:gs>
            <a:gs pos="53000">
              <a:schemeClr val="phClr">
                <a:tint val="71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58000"/>
              </a:schemeClr>
            </a:gs>
            <a:gs pos="40000">
              <a:schemeClr val="phClr">
                <a:tint val="90000"/>
                <a:shade val="9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 rotWithShape="0">
          <a:blip r:embed="rId1"/>
          <a:tile tx="0" ty="0" sx="40000" sy="50000" flip="y" algn="tl"/>
        </a:blip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Template>Flow</Template>
  <Company/>
  <Paragraphs>45</Paragraphs>
  <Slides>21</Slides>
  <Notes>0</Notes>
  <TotalTime>625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baseType="lpstr" size="29">
      <vt:lpstr>Arial</vt:lpstr>
      <vt:lpstr>Century Schoolbook</vt:lpstr>
      <vt:lpstr>Tempora LGC Uni</vt:lpstr>
      <vt:lpstr>Wingdings</vt:lpstr>
      <vt:lpstr>Symbol</vt:lpstr>
      <vt:lpstr>Open Sans</vt:lpstr>
      <vt:lpstr>Wingdings 2</vt:lpstr>
      <vt:lpstr>Эркер</vt:lpstr>
      <vt:lpstr>Управление по физической культуре и спорту Администрации города Ноябрьска</vt:lpstr>
      <vt:lpstr>Направления деятельности:</vt:lpstr>
      <vt:lpstr>Секция «Теннис»</vt:lpstr>
      <vt:lpstr>PowerPoint Presentation</vt:lpstr>
      <vt:lpstr>Ребята секции победители и призеры соревнований различного уровня</vt:lpstr>
      <vt:lpstr>Секция «Шахматы»</vt:lpstr>
      <vt:lpstr>Соревнования</vt:lpstr>
      <vt:lpstr>PowerPoint Presentation</vt:lpstr>
      <vt:lpstr>Секция«Бодибилдинг»</vt:lpstr>
      <vt:lpstr>Секция «Бодибилдинг, ОФП»</vt:lpstr>
      <vt:lpstr>Адрес: 60 лет СССР, 29 а тренажерный зал</vt:lpstr>
      <vt:lpstr>Секция «Спортивные танцы»</vt:lpstr>
      <vt:lpstr>Фокстрот, Ча-ча-ча, пасадобль, вальс, танго, сальса, румба</vt:lpstr>
      <vt:lpstr>Показательные выступления «День семьи, любви и верности»</vt:lpstr>
      <vt:lpstr>Танец – это жизнь</vt:lpstr>
      <vt:lpstr>Наши показательные выступления на мероприятиях города</vt:lpstr>
      <vt:lpstr>У нас не скучно. Постоянно проводятся различные мероприятия</vt:lpstr>
      <vt:lpstr>Игровые программы, нормативы ГТО, веселые старты</vt:lpstr>
      <vt:lpstr>В летний период ждем всех на «Летние площадки»</vt:lpstr>
      <vt:lpstr>Приглашаем любителей активного образа жизни на занятия физическими упражнениями и спортом  в «Физкультурно-оздоровительный комплекс Здоровье» по адресу:</vt:lpstr>
      <vt:lpstr>Займись спортом!</vt:lpstr>
    </vt:vector>
  </TitlesOfParts>
  <LinksUpToDate>0</LinksUpToDate>
  <SharedDoc>0</SharedDoc>
  <HyperlinksChanged>0</HyperlinksChanged>
  <Application>Aspose.Slides for .NET</Application>
  <AppVersion>19.1200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Управление по физической культуре  и спорту Администрации города Ноябрьска</dc:title>
  <dc:creator>Ольга</dc:creator>
  <cp:revision>109</cp:revision>
  <dcterms:created xsi:type="dcterms:W3CDTF">2016-12-06T04:08:55Z</dcterms:created>
  <dcterms:modified xsi:type="dcterms:W3CDTF">2024-11-27T04:24:46Z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PresentationFormat">
    <vt:lpwstr>Экран (4:3)</vt:lpwstr>
  </property>
  <property fmtid="{D5CDD505-2E9C-101B-9397-08002B2CF9AE}" pid="3" name="Slides">
    <vt:i4>21</vt:i4>
  </property>
</Properties>
</file>