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0" r:id="rId4"/>
    <p:sldId id="264" r:id="rId5"/>
    <p:sldId id="267" r:id="rId6"/>
    <p:sldId id="268" r:id="rId7"/>
    <p:sldId id="269" r:id="rId8"/>
    <p:sldId id="270" r:id="rId9"/>
    <p:sldId id="281" r:id="rId10"/>
    <p:sldId id="272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E7F98B-0326-42CF-9A1A-BD1F16F1AA3E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6A3031-7D3D-4C30-B9DB-CA74B7852A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6553200" cy="508992"/>
          </a:xfrm>
        </p:spPr>
        <p:txBody>
          <a:bodyPr>
            <a:noAutofit/>
          </a:bodyPr>
          <a:lstStyle/>
          <a:p>
            <a:r>
              <a:rPr lang="ru-RU" sz="1400" dirty="0" smtClean="0"/>
              <a:t>Автор проекта Савчук Дарья </a:t>
            </a:r>
          </a:p>
          <a:p>
            <a:r>
              <a:rPr lang="ru-RU" sz="1400" dirty="0" smtClean="0"/>
              <a:t>Волонтер отряда «счастливый билет»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читалочка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800" dirty="0" smtClean="0"/>
              <a:t>номинация «вдохновлённые искусством»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101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Результат. количественные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20 детей и подростков с инвалидностью получили возможность для социализации, через совместное творчество со здоровыми сверстниками;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25 </a:t>
            </a:r>
            <a:r>
              <a:rPr lang="ru-RU" dirty="0"/>
              <a:t>волонтеров из числа школьников получили практические навыки по работе с детьми и подростками, имеющими ментальные нарушения в качестве наставников;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совместных занятиях прочитано 12 произведений детских писателей;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Снято </a:t>
            </a:r>
            <a:r>
              <a:rPr lang="ru-RU" dirty="0"/>
              <a:t>9 фотографий (иллюстраций к прочитанным произведениям);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Снято </a:t>
            </a:r>
            <a:r>
              <a:rPr lang="ru-RU" dirty="0"/>
              <a:t>три </a:t>
            </a:r>
            <a:r>
              <a:rPr lang="ru-RU" dirty="0" err="1"/>
              <a:t>буктрейлера</a:t>
            </a:r>
            <a:r>
              <a:rPr lang="ru-RU" dirty="0"/>
              <a:t> по прочитанным произведениям;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Поставлено </a:t>
            </a:r>
            <a:r>
              <a:rPr lang="ru-RU" dirty="0"/>
              <a:t>4 театральных мини - постановки по прочитанным произведениям;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Сформировано </a:t>
            </a:r>
            <a:r>
              <a:rPr lang="ru-RU" dirty="0"/>
              <a:t>20 творческих пар (волонтер-наставник и ребенок с инвалидностью);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Создана </a:t>
            </a:r>
            <a:r>
              <a:rPr lang="ru-RU" dirty="0"/>
              <a:t>1 инклюзивная творческая студия чтения для детей и подростков с ментальными нарушениями;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8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Результат. Качественные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/>
              <a:t>На территории города созданы условия для социально- культурной реабилитации детей и подростков с инвалидностью;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рамках инклюзивной творческой студии созданы условия для живого общения подростков с разными формами заболеваний и здоровых сверстников (волонтеров);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Ребята </a:t>
            </a:r>
            <a:r>
              <a:rPr lang="ru-RU" sz="2000" dirty="0"/>
              <a:t>с инвалидностью научились слушать произведения, анализировать, задавать вопросы и получили навыки актерского мастерства при выполнении творческих заданий;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Волонтеры </a:t>
            </a:r>
            <a:r>
              <a:rPr lang="ru-RU" sz="2000" dirty="0"/>
              <a:t>– школьники получили опыт общения с детьми и подростками с ментальными нарушениями.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8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Дальнейшая реализация </a:t>
            </a:r>
            <a:r>
              <a:rPr lang="ru-RU" sz="3000" dirty="0" smtClean="0"/>
              <a:t>проекта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</a:t>
            </a:r>
            <a:r>
              <a:rPr lang="ru-RU" sz="2000" dirty="0" err="1"/>
              <a:t>малозатратный</a:t>
            </a:r>
            <a:r>
              <a:rPr lang="ru-RU" sz="2000" dirty="0"/>
              <a:t> и эффективный, поэтому планируем его продолжение на следующий год. Будут добавляться новые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более сложные произведения для детей, планируется разнообразить творческие задания на закрепление прочитанного. Также планируется включение в проект </a:t>
            </a:r>
            <a:r>
              <a:rPr lang="ru-RU" sz="2000" dirty="0" err="1"/>
              <a:t>нейротипичных</a:t>
            </a:r>
            <a:r>
              <a:rPr lang="ru-RU" sz="2000" dirty="0"/>
              <a:t> школьников младшего возраста.</a:t>
            </a:r>
          </a:p>
        </p:txBody>
      </p:sp>
      <p:pic>
        <p:nvPicPr>
          <p:cNvPr id="3074" name="Picture 2" descr="https://sun9-2.userapi.com/c853520/v853520098/1f3ace/5eEkMutYk-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26" y="3808906"/>
            <a:ext cx="3618148" cy="27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07" y="26064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Цель: </a:t>
            </a:r>
            <a:r>
              <a:rPr lang="ru-RU" dirty="0"/>
              <a:t>Социально – культурная реабилитация детей, подростков и молодых людей с ментальной инвалидностью через совместное чтение в рамках инклюзивной творческой студии с наставником (волонтером) </a:t>
            </a:r>
            <a:endParaRPr lang="ru-RU" dirty="0" smtClean="0"/>
          </a:p>
          <a:p>
            <a:pPr algn="ctr"/>
            <a:r>
              <a:rPr lang="ru-RU" dirty="0" smtClean="0"/>
              <a:t>из </a:t>
            </a:r>
            <a:r>
              <a:rPr lang="ru-RU" dirty="0"/>
              <a:t>числа старших школьников.</a:t>
            </a:r>
          </a:p>
        </p:txBody>
      </p:sp>
      <p:pic>
        <p:nvPicPr>
          <p:cNvPr id="1026" name="Picture 2" descr="https://sun9-5.userapi.com/c858324/v858324098/171d15/CHsQv9vPo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91297" cy="47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Подготовить и обучить практическим навыкам волонтеров - школьников, готовых к сопровождению детей, подростков и молодых людей с ментальной инвалидностью.</a:t>
            </a:r>
          </a:p>
          <a:p>
            <a:r>
              <a:rPr lang="ru-RU" dirty="0"/>
              <a:t>2. Организовать системную работу инклюзивной творческой студии «</a:t>
            </a:r>
            <a:r>
              <a:rPr lang="ru-RU" dirty="0" err="1"/>
              <a:t>Читалочка</a:t>
            </a:r>
            <a:r>
              <a:rPr lang="ru-RU" dirty="0"/>
              <a:t>», в которой дети с инвалидностью будут учиться вместе с наставниками – волонтерами понимать прочитанное;</a:t>
            </a:r>
          </a:p>
          <a:p>
            <a:r>
              <a:rPr lang="ru-RU" dirty="0"/>
              <a:t>3. Создать условия для живого общения подростков с разными формами заболеваний и здоровых сверстников (волонтеров) в творческой реализации в разнообразных формах социокультурной деятельности (фотосессии по книгам, </a:t>
            </a:r>
            <a:r>
              <a:rPr lang="ru-RU" dirty="0" err="1"/>
              <a:t>буктрейлеры</a:t>
            </a:r>
            <a:r>
              <a:rPr lang="ru-RU" dirty="0"/>
              <a:t>, театральные постановки);</a:t>
            </a:r>
          </a:p>
          <a:p>
            <a:r>
              <a:rPr lang="ru-RU" dirty="0"/>
              <a:t>4. Внедрить в работу с людьми с инвалидностью инновационные технологии, способствующие развитию новых навыков в таких областях, как получение и применение знаний, коммуникация, мобильность, межличностное взаимодействие, социально-культурная реабилитация.</a:t>
            </a:r>
          </a:p>
          <a:p>
            <a:r>
              <a:rPr lang="ru-RU" dirty="0"/>
              <a:t>5. Привлечь внимание к вопросу социально-культурной реабилитации детей, подростков и молодых людей с ментальной инвалидностью, через описание и распространение опыта среди жителей города;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8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00" y="241292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Сроки: </a:t>
            </a:r>
            <a:r>
              <a:rPr lang="ru-RU" sz="2400" dirty="0"/>
              <a:t>15 сентября 2019 года – 15 июня </a:t>
            </a:r>
            <a:r>
              <a:rPr lang="ru-RU" sz="2400" dirty="0" smtClean="0"/>
              <a:t>2020 </a:t>
            </a:r>
            <a:r>
              <a:rPr lang="ru-RU" sz="2400" dirty="0" smtClean="0"/>
              <a:t>года</a:t>
            </a:r>
          </a:p>
          <a:p>
            <a:endParaRPr lang="ru-RU" sz="2400" dirty="0"/>
          </a:p>
          <a:p>
            <a:r>
              <a:rPr lang="ru-RU" sz="2400" b="1" dirty="0"/>
              <a:t>География: </a:t>
            </a:r>
            <a:r>
              <a:rPr lang="ru-RU" sz="2400" dirty="0"/>
              <a:t>Республика Марий Эл, г. </a:t>
            </a:r>
            <a:r>
              <a:rPr lang="ru-RU" sz="2400" dirty="0" smtClean="0"/>
              <a:t>Волжск</a:t>
            </a:r>
          </a:p>
          <a:p>
            <a:endParaRPr lang="ru-RU" sz="2400" dirty="0" smtClean="0"/>
          </a:p>
          <a:p>
            <a:r>
              <a:rPr lang="ru-RU" sz="2400" b="1" dirty="0"/>
              <a:t>Актуальность: </a:t>
            </a:r>
            <a:r>
              <a:rPr lang="ru-RU" sz="2400" dirty="0"/>
              <a:t>Социокультурная реабилитация детей-инвалидов является одной из актуальных проблем </a:t>
            </a:r>
            <a:r>
              <a:rPr lang="ru-RU" sz="2400" dirty="0" smtClean="0"/>
              <a:t>общества. </a:t>
            </a:r>
          </a:p>
          <a:p>
            <a:r>
              <a:rPr lang="ru-RU" sz="2400" dirty="0"/>
              <a:t>Освоение детьми-инвалидами социального опыта, включение их в общество и социокультурную среду требует новых идей и форматов. В нашем городе, </a:t>
            </a:r>
            <a:endParaRPr lang="ru-RU" sz="2400" dirty="0" smtClean="0"/>
          </a:p>
          <a:p>
            <a:r>
              <a:rPr lang="ru-RU" sz="2400" dirty="0" smtClean="0"/>
              <a:t>к </a:t>
            </a:r>
            <a:r>
              <a:rPr lang="ru-RU" sz="2400" dirty="0"/>
              <a:t>сожалению, отсутствуют творческие студии для занятий детей с ментальными нарушениями, </a:t>
            </a:r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/>
              <a:t>исключением наших волонтерских проектов совместно с организацией родителей детей инвалидов. Мы с волонтерами нашего отряда решили попробовать помочь ребятам с инвалидностью социализироваться через совместное прочтение книг.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86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команды </a:t>
            </a:r>
            <a:r>
              <a:rPr lang="ru-RU" dirty="0"/>
              <a:t>наставников из числа волонтеров отряда «</a:t>
            </a:r>
            <a:r>
              <a:rPr lang="ru-RU" dirty="0" smtClean="0"/>
              <a:t>Счастливый билет</a:t>
            </a:r>
            <a:r>
              <a:rPr lang="ru-RU" dirty="0"/>
              <a:t>» в количестве 25 человек. Все они прошли обучение в </a:t>
            </a:r>
            <a:r>
              <a:rPr lang="ru-RU" dirty="0" smtClean="0"/>
              <a:t>рамках "Школы </a:t>
            </a:r>
            <a:r>
              <a:rPr lang="ru-RU" dirty="0"/>
              <a:t>добровольцев", где познакомились с особенностями работы с детьми, имеющими ментальную инвалидность. Разработали программу инклюзивной творческой студии и обсудили произведения, предусмотренные для прочтения на занятиях</a:t>
            </a:r>
          </a:p>
        </p:txBody>
      </p:sp>
      <p:pic>
        <p:nvPicPr>
          <p:cNvPr id="10242" name="Picture 2" descr="https://sun9-26.userapi.com/c854416/v854416762/56c6f/KE9tFHAL8J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9" y="3501008"/>
            <a:ext cx="39364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25.userapi.com/c849520/v849520762/1aacb3/gUolMUf78m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35" y="3501008"/>
            <a:ext cx="3905913" cy="292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32473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каждым ребенком с инвалидностью закреплен наставник из числа волонтеров (старших </a:t>
            </a:r>
            <a:r>
              <a:rPr lang="ru-RU" dirty="0" smtClean="0"/>
              <a:t>школьников), совместно </a:t>
            </a:r>
            <a:r>
              <a:rPr lang="ru-RU" dirty="0"/>
              <a:t>с которым он присутствует на занятиях.</a:t>
            </a:r>
          </a:p>
        </p:txBody>
      </p:sp>
      <p:pic>
        <p:nvPicPr>
          <p:cNvPr id="1028" name="Picture 4" descr="https://sun9-70.userapi.com/c205620/v205620286/88919/zoBCopue3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1"/>
            <a:ext cx="2447039" cy="32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7.userapi.com/c205820/v205820286/8ae59/tGtQBPZFuz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996951"/>
            <a:ext cx="2447039" cy="32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4.userapi.com/c858528/v858528072/b4429/7HA84bceTz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996951"/>
            <a:ext cx="2447039" cy="32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44782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каждое занятие запланировано произведение, которое читают вслух волонтеры - наставники по ролям. После прочтения определенного текста обязательно идут вопросы от </a:t>
            </a:r>
            <a:r>
              <a:rPr lang="ru-RU" dirty="0" smtClean="0"/>
              <a:t>модератора, </a:t>
            </a:r>
          </a:p>
          <a:p>
            <a:r>
              <a:rPr lang="ru-RU" dirty="0" smtClean="0"/>
              <a:t>и </a:t>
            </a:r>
            <a:r>
              <a:rPr lang="ru-RU" dirty="0"/>
              <a:t>ребята с удовольствием принимают участие в </a:t>
            </a:r>
            <a:r>
              <a:rPr lang="ru-RU" dirty="0" smtClean="0"/>
              <a:t>обсуждении</a:t>
            </a:r>
            <a:endParaRPr lang="ru-RU" dirty="0"/>
          </a:p>
        </p:txBody>
      </p:sp>
      <p:pic>
        <p:nvPicPr>
          <p:cNvPr id="12290" name="Picture 2" descr="https://sun9-44.userapi.com/c858232/v858232166/149ae9/SMLZkRTYL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3667"/>
            <a:ext cx="5256584" cy="29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24.userapi.com/c206524/v206524166/349f1/N1eSVvxUJ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39" y="1778430"/>
            <a:ext cx="1944216" cy="34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закрепления прочитанного материала, ребята вместе с волонтерами – наставниками выполняют творческие задания по пройденным произведениям: рисуют </a:t>
            </a:r>
            <a:r>
              <a:rPr lang="ru-RU" dirty="0" smtClean="0"/>
              <a:t>иллюстрации к произведениям, </a:t>
            </a:r>
            <a:r>
              <a:rPr lang="ru-RU" dirty="0"/>
              <a:t>принимают участие в фотосессии (иллюстрация к прочитанной книге), выступают в роли актеров при съемках </a:t>
            </a:r>
            <a:r>
              <a:rPr lang="ru-RU" dirty="0" err="1"/>
              <a:t>буктрейлеров</a:t>
            </a:r>
            <a:r>
              <a:rPr lang="ru-RU" dirty="0"/>
              <a:t> или театральной </a:t>
            </a:r>
            <a:r>
              <a:rPr lang="ru-RU" dirty="0" smtClean="0"/>
              <a:t>постановки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Picture 2" descr="https://sun9-20.userapi.com/c206520/v206520791/3691a/0NEhjLewn6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0" y="3573016"/>
            <a:ext cx="4076834" cy="22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10.userapi.com/c854124/v854124791/1c5d26/RKLQPuZCV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02" y="4171032"/>
            <a:ext cx="4065254" cy="22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Заключительным этапом в июне планируется Городской инклюзивный фестиваль театральных постановок и </a:t>
            </a:r>
            <a:r>
              <a:rPr lang="ru-RU" dirty="0" err="1"/>
              <a:t>буктрейлеров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https://sun9-23.userapi.com/c857136/v857136791/aa5aa/BHnmEJZub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1817"/>
            <a:ext cx="288032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2.userapi.com/c206720/v206720791/38aae/uowb9UzVf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2937"/>
            <a:ext cx="3744416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1-86.userapi.com/0IYZOdmqwPtbeEc8ogIA4XAMR8kraI_3DzOG8g/ThzylRg4wl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25878"/>
            <a:ext cx="2700266" cy="15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29.userapi.com/c857232/v857232791/ab468/EoHXZBoFw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07" y="4294946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363</TotalTime>
  <Words>688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Проект «читалочка» номинация «вдохновлённые искусством»</vt:lpstr>
      <vt:lpstr>Презентация PowerPoint</vt:lpstr>
      <vt:lpstr>задачи</vt:lpstr>
      <vt:lpstr>Презентация PowerPoint</vt:lpstr>
      <vt:lpstr>Описание проекта</vt:lpstr>
      <vt:lpstr>Описание проекта</vt:lpstr>
      <vt:lpstr>Описание проекта</vt:lpstr>
      <vt:lpstr>Описание проекта</vt:lpstr>
      <vt:lpstr>Описание проекта</vt:lpstr>
      <vt:lpstr>Результат. количественные</vt:lpstr>
      <vt:lpstr>Результат. Качественные</vt:lpstr>
      <vt:lpstr>Дальнейшая реализация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«читалочка»</dc:title>
  <dc:creator>Admin</dc:creator>
  <cp:lastModifiedBy>Admin</cp:lastModifiedBy>
  <cp:revision>20</cp:revision>
  <dcterms:created xsi:type="dcterms:W3CDTF">2020-04-19T17:40:21Z</dcterms:created>
  <dcterms:modified xsi:type="dcterms:W3CDTF">2020-04-20T10:27:35Z</dcterms:modified>
</cp:coreProperties>
</file>