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5B9C-13F6-42E8-A261-D50E3E9A2AD9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2F7-AA2F-4DB3-B84E-19177E0E6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06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5B9C-13F6-42E8-A261-D50E3E9A2AD9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2F7-AA2F-4DB3-B84E-19177E0E6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5B9C-13F6-42E8-A261-D50E3E9A2AD9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2F7-AA2F-4DB3-B84E-19177E0E6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744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5B9C-13F6-42E8-A261-D50E3E9A2AD9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2F7-AA2F-4DB3-B84E-19177E0E6A4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7767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5B9C-13F6-42E8-A261-D50E3E9A2AD9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2F7-AA2F-4DB3-B84E-19177E0E6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21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5B9C-13F6-42E8-A261-D50E3E9A2AD9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2F7-AA2F-4DB3-B84E-19177E0E6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232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5B9C-13F6-42E8-A261-D50E3E9A2AD9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2F7-AA2F-4DB3-B84E-19177E0E6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792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5B9C-13F6-42E8-A261-D50E3E9A2AD9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2F7-AA2F-4DB3-B84E-19177E0E6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373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5B9C-13F6-42E8-A261-D50E3E9A2AD9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2F7-AA2F-4DB3-B84E-19177E0E6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83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5B9C-13F6-42E8-A261-D50E3E9A2AD9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2F7-AA2F-4DB3-B84E-19177E0E6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4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5B9C-13F6-42E8-A261-D50E3E9A2AD9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2F7-AA2F-4DB3-B84E-19177E0E6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4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5B9C-13F6-42E8-A261-D50E3E9A2AD9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2F7-AA2F-4DB3-B84E-19177E0E6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64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5B9C-13F6-42E8-A261-D50E3E9A2AD9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2F7-AA2F-4DB3-B84E-19177E0E6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5B9C-13F6-42E8-A261-D50E3E9A2AD9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2F7-AA2F-4DB3-B84E-19177E0E6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2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5B9C-13F6-42E8-A261-D50E3E9A2AD9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2F7-AA2F-4DB3-B84E-19177E0E6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5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5B9C-13F6-42E8-A261-D50E3E9A2AD9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2F7-AA2F-4DB3-B84E-19177E0E6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7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5B9C-13F6-42E8-A261-D50E3E9A2AD9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12F7-AA2F-4DB3-B84E-19177E0E6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5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4C55B9C-13F6-42E8-A261-D50E3E9A2AD9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B12F7-AA2F-4DB3-B84E-19177E0E6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32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62849A-570D-49DB-954C-63F144E8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A42011-E478-428B-9D15-A98E338BF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9ED2773C-FE51-4632-BA46-036BDCDA6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7F84F-5F3A-46D1-96D6-98E38E1C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600" b="1">
                <a:solidFill>
                  <a:srgbClr val="EBEBE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Государственное бюджетное общеобразовательное учреждение Республиканский инженерный лицей-интернат</a:t>
            </a:r>
            <a:endParaRPr lang="ru-RU" sz="2600" b="1">
              <a:solidFill>
                <a:srgbClr val="EBEBEB"/>
              </a:solidFill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E02F9158-C4C2-46A8-BE73-A4F77E139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Объект 4" descr="Изображение выглядит как Графика, Шрифт, логотип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0543846-8CA0-4944-8585-3C71C1332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14" y="2286162"/>
            <a:ext cx="9461996" cy="41632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51685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5011A-9E95-4663-B6A5-8C15C2063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EuclidCircularB"/>
              </a:rPr>
              <a:t>Аналитика</a:t>
            </a:r>
            <a:br>
              <a:rPr lang="ru-RU" b="1" dirty="0">
                <a:solidFill>
                  <a:srgbClr val="212529"/>
                </a:solidFill>
                <a:latin typeface="EuclidCircularB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6ACE26-6B9A-4CA2-BF00-3FD06782C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1250" y="1597025"/>
            <a:ext cx="7800975" cy="4775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Добрых дел – 23</a:t>
            </a:r>
          </a:p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волонтёров – 169</a:t>
            </a:r>
          </a:p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заявок на вакансии – 424</a:t>
            </a:r>
          </a:p>
          <a:p>
            <a:pPr lvl="0">
              <a:lnSpc>
                <a:spcPct val="150000"/>
              </a:lnSpc>
            </a:pPr>
            <a:r>
              <a:rPr lang="ru-RU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 – 5962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9375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43100-88EA-42DE-95A1-9844B466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935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команды волонтеров</a:t>
            </a:r>
          </a:p>
        </p:txBody>
      </p:sp>
      <p:pic>
        <p:nvPicPr>
          <p:cNvPr id="5" name="Объект 4" descr="Изображение выглядит как одежда, человек, в помещении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6F403562-B12D-467A-968C-175ACE116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6" y="2069244"/>
            <a:ext cx="4854814" cy="3648696"/>
          </a:xfrm>
        </p:spPr>
      </p:pic>
      <p:pic>
        <p:nvPicPr>
          <p:cNvPr id="7" name="Рисунок 6" descr="Изображение выглядит как одежда, в помещении, человек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AC686C6C-1C6D-4470-9CDA-9FB827C49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11" y="2069244"/>
            <a:ext cx="4854814" cy="364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1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7930C-BEC9-45B5-8E24-15685804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на субботнике</a:t>
            </a:r>
          </a:p>
        </p:txBody>
      </p:sp>
      <p:pic>
        <p:nvPicPr>
          <p:cNvPr id="5" name="Объект 4" descr="Изображение выглядит как на открытом воздухе, одежда, обувь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5C683FC1-689E-4FE6-8939-6C093CA97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4" y="2438757"/>
            <a:ext cx="4295775" cy="3225188"/>
          </a:xfrm>
        </p:spPr>
      </p:pic>
      <p:pic>
        <p:nvPicPr>
          <p:cNvPr id="7" name="Рисунок 6" descr="Изображение выглядит как на открытом воздухе, дерево, транспортное средств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4616D17-152C-4DA9-BBFB-C316124CE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16" y="2438757"/>
            <a:ext cx="4295776" cy="322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6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45A17-CC9F-4732-B7A8-A3650DEE1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362" y="2633942"/>
            <a:ext cx="5878514" cy="2052357"/>
          </a:xfrm>
        </p:spPr>
        <p:txBody>
          <a:bodyPr/>
          <a:lstStyle/>
          <a:p>
            <a:r>
              <a:rPr lang="ru-RU" b="1" dirty="0"/>
              <a:t>«Творить добро и делать мир лучше!»</a:t>
            </a:r>
            <a:endParaRPr lang="ru-RU" dirty="0"/>
          </a:p>
        </p:txBody>
      </p:sp>
      <p:pic>
        <p:nvPicPr>
          <p:cNvPr id="5" name="Объект 4" descr="Изображение выглядит как одежда, человек, в помещении, Обучение&#10;&#10;Автоматически созданное описание">
            <a:extLst>
              <a:ext uri="{FF2B5EF4-FFF2-40B4-BE49-F238E27FC236}">
                <a16:creationId xmlns:a16="http://schemas.microsoft.com/office/drawing/2014/main" id="{C125FCF9-B278-4E9A-96CE-F5388C683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4" y="607615"/>
            <a:ext cx="4232076" cy="5642769"/>
          </a:xfrm>
        </p:spPr>
      </p:pic>
    </p:spTree>
    <p:extLst>
      <p:ext uri="{BB962C8B-B14F-4D97-AF65-F5344CB8AC3E}">
        <p14:creationId xmlns:p14="http://schemas.microsoft.com/office/powerpoint/2010/main" val="222262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7905D8-8594-4CA0-AB6C-5C545AB3F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8407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в Москве</a:t>
            </a:r>
          </a:p>
        </p:txBody>
      </p:sp>
      <p:pic>
        <p:nvPicPr>
          <p:cNvPr id="5" name="Объект 4" descr="Изображение выглядит как одежда, человек, рождественская елк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BC831721-A24D-4486-9D5E-47BD4C31E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22" y="1533525"/>
            <a:ext cx="8382000" cy="4714875"/>
          </a:xfrm>
        </p:spPr>
      </p:pic>
    </p:spTree>
    <p:extLst>
      <p:ext uri="{BB962C8B-B14F-4D97-AF65-F5344CB8AC3E}">
        <p14:creationId xmlns:p14="http://schemas.microsoft.com/office/powerpoint/2010/main" val="376229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F856C26-D260-4A90-8D3F-20F09E903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4" b="136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46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EuclidCircularB</vt:lpstr>
      <vt:lpstr>Times New Roman</vt:lpstr>
      <vt:lpstr>Wingdings 3</vt:lpstr>
      <vt:lpstr>Ион</vt:lpstr>
      <vt:lpstr>Государственное бюджетное общеобразовательное учреждение Республиканский инженерный лицей-интернат</vt:lpstr>
      <vt:lpstr>Аналитика </vt:lpstr>
      <vt:lpstr>Совещание команды волонтеров</vt:lpstr>
      <vt:lpstr>Волонтеры на субботнике</vt:lpstr>
      <vt:lpstr>«Творить добро и делать мир лучше!»</vt:lpstr>
      <vt:lpstr>Команда в Москве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Республиканский инженерный лицей-интернат</dc:title>
  <dc:creator>Гаяз</dc:creator>
  <cp:lastModifiedBy>Гаяз</cp:lastModifiedBy>
  <cp:revision>1</cp:revision>
  <dcterms:created xsi:type="dcterms:W3CDTF">2023-12-25T20:52:04Z</dcterms:created>
  <dcterms:modified xsi:type="dcterms:W3CDTF">2023-12-25T20:52:28Z</dcterms:modified>
</cp:coreProperties>
</file>