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1 2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лодежный центр 2021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Администратор</cp:lastModifiedBy>
  <cp:revision>1</cp:revision>
  <dcterms:created xsi:type="dcterms:W3CDTF">2023-03-17T07:27:57Z</dcterms:created>
  <dcterms:modified xsi:type="dcterms:W3CDTF">2023-03-17T07:31:10Z</dcterms:modified>
</cp:coreProperties>
</file>