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/>
              <a:t>Маленькие шаги к большой цели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73016"/>
            <a:ext cx="7772400" cy="1238295"/>
          </a:xfrm>
        </p:spPr>
        <p:txBody>
          <a:bodyPr>
            <a:normAutofit/>
          </a:bodyPr>
          <a:lstStyle/>
          <a:p>
            <a:r>
              <a:rPr lang="ru-RU" dirty="0" smtClean="0"/>
              <a:t>Социальный проект </a:t>
            </a:r>
          </a:p>
          <a:p>
            <a:r>
              <a:rPr lang="ru-RU" dirty="0" smtClean="0"/>
              <a:t>Петровой Елены Анатольевны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LL48EfKgQ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204864"/>
            <a:ext cx="571888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863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Всем доброго времени суток!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 этой палате были пустые окна. </a:t>
            </a:r>
            <a:br>
              <a:rPr lang="ru-RU" sz="2000" dirty="0" smtClean="0"/>
            </a:br>
            <a:r>
              <a:rPr lang="ru-RU" sz="2000" dirty="0" smtClean="0"/>
              <a:t>Сейчас она похожа на жилую комнату.</a:t>
            </a:r>
            <a:endParaRPr lang="ru-RU" sz="2000" dirty="0"/>
          </a:p>
        </p:txBody>
      </p:sp>
      <p:pic>
        <p:nvPicPr>
          <p:cNvPr id="1027" name="Picture 3" descr="C:\Users\Admin\Desktop\2e29df987340738038b63075e843d4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57382"/>
            <a:ext cx="5406592" cy="4008690"/>
          </a:xfrm>
          <a:prstGeom prst="rect">
            <a:avLst/>
          </a:prstGeom>
          <a:noFill/>
        </p:spPr>
      </p:pic>
      <p:pic>
        <p:nvPicPr>
          <p:cNvPr id="4" name="Содержимое 3" descr="75e984c287ee83876648de3ac0e4084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340768"/>
            <a:ext cx="4780315" cy="354434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Небольшая помощь.</a:t>
            </a:r>
            <a:endParaRPr lang="ru-RU" sz="2000" dirty="0"/>
          </a:p>
        </p:txBody>
      </p:sp>
      <p:pic>
        <p:nvPicPr>
          <p:cNvPr id="2051" name="Picture 3" descr="C:\Users\Admin\Desktop\dfe8cd281834fba742e3ceef68c45a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81128"/>
            <a:ext cx="4355975" cy="2116732"/>
          </a:xfrm>
          <a:prstGeom prst="rect">
            <a:avLst/>
          </a:prstGeom>
          <a:noFill/>
        </p:spPr>
      </p:pic>
      <p:pic>
        <p:nvPicPr>
          <p:cNvPr id="2050" name="Picture 2" descr="C:\Users\Admin\Desktop\5d81395e75598a91c9df071bd7e551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6236504" cy="4525962"/>
          </a:xfrm>
          <a:prstGeom prst="rect">
            <a:avLst/>
          </a:prstGeom>
          <a:noFill/>
        </p:spPr>
      </p:pic>
      <p:pic>
        <p:nvPicPr>
          <p:cNvPr id="2052" name="Picture 4" descr="C:\Users\Admin\Desktop\qylJyosmq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484784"/>
            <a:ext cx="1501500" cy="308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UAYb5qf7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132856"/>
            <a:ext cx="4525962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Мои подопечные</a:t>
            </a:r>
            <a:endParaRPr lang="ru-RU" sz="2000" dirty="0"/>
          </a:p>
        </p:txBody>
      </p:sp>
      <p:pic>
        <p:nvPicPr>
          <p:cNvPr id="3074" name="Picture 2" descr="C:\Users\Admin\Desktop\Xsm-6oNdE-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4528800" cy="45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W3dtNoJ7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2132856"/>
            <a:ext cx="3394472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12160" y="274638"/>
            <a:ext cx="267464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Наша Агитбригада!</a:t>
            </a:r>
            <a:endParaRPr lang="ru-RU" sz="2000" dirty="0"/>
          </a:p>
        </p:txBody>
      </p:sp>
      <p:pic>
        <p:nvPicPr>
          <p:cNvPr id="4098" name="Picture 2" descr="C:\Users\Admin\Desktop\RU9BhDkCMG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645024"/>
            <a:ext cx="1501500" cy="3088800"/>
          </a:xfrm>
          <a:prstGeom prst="rect">
            <a:avLst/>
          </a:prstGeom>
          <a:noFill/>
        </p:spPr>
      </p:pic>
      <p:pic>
        <p:nvPicPr>
          <p:cNvPr id="4099" name="Picture 3" descr="C:\Users\Admin\Desktop\PUONVmcXaq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88640"/>
            <a:ext cx="3088800" cy="3088800"/>
          </a:xfrm>
          <a:prstGeom prst="rect">
            <a:avLst/>
          </a:prstGeom>
          <a:noFill/>
        </p:spPr>
      </p:pic>
      <p:pic>
        <p:nvPicPr>
          <p:cNvPr id="4100" name="Picture 4" descr="C:\Users\Admin\Desktop\sTAUm8aG3B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924944"/>
            <a:ext cx="3088800" cy="3088800"/>
          </a:xfrm>
          <a:prstGeom prst="rect">
            <a:avLst/>
          </a:prstGeom>
          <a:noFill/>
        </p:spPr>
      </p:pic>
      <p:pic>
        <p:nvPicPr>
          <p:cNvPr id="4101" name="Picture 5" descr="C:\Users\Admin\Desktop\_ZX-5hKjr-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16632"/>
            <a:ext cx="3088800" cy="308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Admin\Downloads\DSC_0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92696"/>
            <a:ext cx="3739956" cy="248391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3456384" cy="7060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Новогоднее волшебство!</a:t>
            </a:r>
            <a:endParaRPr lang="ru-RU" sz="2000" dirty="0"/>
          </a:p>
        </p:txBody>
      </p:sp>
      <p:pic>
        <p:nvPicPr>
          <p:cNvPr id="5122" name="Picture 2" descr="C:\Users\Admin\Downloads\DSC_0208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84984"/>
            <a:ext cx="5182632" cy="3442196"/>
          </a:xfrm>
          <a:prstGeom prst="rect">
            <a:avLst/>
          </a:prstGeom>
          <a:noFill/>
        </p:spPr>
      </p:pic>
      <p:pic>
        <p:nvPicPr>
          <p:cNvPr id="5123" name="Picture 3" descr="C:\Users\Admin\Downloads\DSC_0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3962151" cy="2631488"/>
          </a:xfrm>
          <a:prstGeom prst="rect">
            <a:avLst/>
          </a:prstGeom>
          <a:noFill/>
        </p:spPr>
      </p:pic>
      <p:pic>
        <p:nvPicPr>
          <p:cNvPr id="5124" name="Picture 4" descr="C:\Users\Admin\Downloads\DSC_02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89040"/>
            <a:ext cx="3163892" cy="2101320"/>
          </a:xfrm>
          <a:prstGeom prst="rect">
            <a:avLst/>
          </a:prstGeom>
          <a:noFill/>
        </p:spPr>
      </p:pic>
      <p:pic>
        <p:nvPicPr>
          <p:cNvPr id="5125" name="Picture 5" descr="C:\Users\Admin\Downloads\DSC_02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924944"/>
            <a:ext cx="2227788" cy="147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</TotalTime>
  <Words>33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Маленькие шаги к большой цели</vt:lpstr>
      <vt:lpstr>Всем доброго времени суток!</vt:lpstr>
      <vt:lpstr>В этой палате были пустые окна.  Сейчас она похожа на жилую комнату.</vt:lpstr>
      <vt:lpstr>Небольшая помощь.</vt:lpstr>
      <vt:lpstr>Мои подопечные</vt:lpstr>
      <vt:lpstr>Наша Агитбригада!</vt:lpstr>
      <vt:lpstr>Новогоднее волшебство!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Маленькие шаги к большой цели</dc:title>
  <dc:creator>Admin</dc:creator>
  <cp:lastModifiedBy>Admin</cp:lastModifiedBy>
  <cp:revision>3</cp:revision>
  <dcterms:created xsi:type="dcterms:W3CDTF">2020-04-29T17:05:02Z</dcterms:created>
  <dcterms:modified xsi:type="dcterms:W3CDTF">2020-04-29T17:29:30Z</dcterms:modified>
</cp:coreProperties>
</file>