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2A7B-7ABB-409C-B518-4B2A842E68D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83CD-CD69-4D85-985E-8D66AB0EAD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6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Волонтерский отряд "</a:t>
            </a:r>
            <a:r>
              <a:rPr lang="ru-RU" sz="2400" dirty="0" err="1">
                <a:solidFill>
                  <a:schemeClr val="bg1"/>
                </a:solidFill>
                <a:latin typeface="Impact" pitchFamily="34" charset="0"/>
              </a:rPr>
              <a:t>Данко</a:t>
            </a: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" (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Смоленский государственный </a:t>
            </a: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институт искусств)</a:t>
            </a:r>
          </a:p>
        </p:txBody>
      </p:sp>
      <p:pic>
        <p:nvPicPr>
          <p:cNvPr id="2050" name="Picture 2" descr="https://sun9-north.userapi.com/sun9-85/s/v1/ig2/SsMW00L8XSgcLWdsmrIUdVrxGI1vHR-HUhP6mbI6RFabkcJiCZVVMp0AIjg9iyj-4t2ieMqQitZvm7ey_4vc8Lcs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52"/>
            <a:ext cx="4187827" cy="31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5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Кто мы?</a:t>
            </a:r>
            <a:endParaRPr lang="ru-RU" sz="2800" dirty="0"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94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Волонтерский отряд </a:t>
            </a:r>
            <a:r>
              <a:rPr lang="ru-RU" sz="1200" dirty="0" smtClean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«</a:t>
            </a:r>
            <a:r>
              <a:rPr lang="ru-RU" sz="1200" dirty="0" err="1" smtClean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Данко</a:t>
            </a:r>
            <a:r>
              <a:rPr lang="ru-RU" sz="1200" dirty="0" smtClean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» </a:t>
            </a:r>
            <a:r>
              <a:rPr lang="ru-RU" sz="1200" dirty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на базе НКО </a:t>
            </a:r>
            <a:r>
              <a:rPr lang="ru-RU" sz="1200" dirty="0" smtClean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«Мир» </a:t>
            </a:r>
            <a:r>
              <a:rPr lang="ru-RU" sz="1200" dirty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(ОГБОУ ВО Смоленский государственный институт искусств) осуществляет добровольческую деятельность в сфере культуры. Волонтерский отряд "</a:t>
            </a:r>
            <a:r>
              <a:rPr lang="ru-RU" sz="1200" dirty="0" err="1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Данко</a:t>
            </a:r>
            <a:r>
              <a:rPr lang="ru-RU" sz="1200" dirty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" был создан с целью развития и распространения ценностей добровольчества (</a:t>
            </a:r>
            <a:r>
              <a:rPr lang="ru-RU" sz="1200" dirty="0" err="1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волонтерства</a:t>
            </a:r>
            <a:r>
              <a:rPr lang="ru-RU" sz="1200" dirty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) в сфере культуры на территории Смоленской области</a:t>
            </a:r>
            <a:r>
              <a:rPr lang="ru-RU" sz="1200" dirty="0" smtClean="0">
                <a:solidFill>
                  <a:schemeClr val="bg1"/>
                </a:solidFill>
                <a:latin typeface="Calibri (Основной текст)"/>
                <a:cs typeface="Calibri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Calibri (Основной текст)"/>
              <a:cs typeface="Calibri" pitchFamily="34" charset="0"/>
            </a:endParaRPr>
          </a:p>
        </p:txBody>
      </p:sp>
      <p:pic>
        <p:nvPicPr>
          <p:cNvPr id="1026" name="Picture 2" descr="https://sun9-north.userapi.com/sun9-79/s/v1/ig2/BbE86DOfIcfFV1RTP9NZ2rlXzH9FuTbik2Zwv4lm0aG9h0Qa1hcFscv00njyazxnOA5WDR-2hTodiYV0LeZMnQH6.jpg?size=1280x853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00114"/>
            <a:ext cx="4365330" cy="2909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90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Основные 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направления деятельности </a:t>
            </a: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волонтерского отряда 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Impact" pitchFamily="34" charset="0"/>
              </a:rPr>
              <a:t>Данко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»: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14560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Волонтерство</a:t>
            </a:r>
            <a:r>
              <a:rPr lang="ru-RU" sz="1200" dirty="0">
                <a:solidFill>
                  <a:schemeClr val="bg1"/>
                </a:solidFill>
              </a:rPr>
              <a:t> в учреждениях культуры (музеи, библиотеки, парки, дома культуры и др.);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Сохранение </a:t>
            </a:r>
            <a:r>
              <a:rPr lang="ru-RU" sz="1200" dirty="0">
                <a:solidFill>
                  <a:schemeClr val="bg1"/>
                </a:solidFill>
              </a:rPr>
              <a:t>и продвижение культурного наследия;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Реализация </a:t>
            </a:r>
            <a:r>
              <a:rPr lang="ru-RU" sz="1200" dirty="0">
                <a:solidFill>
                  <a:schemeClr val="bg1"/>
                </a:solidFill>
              </a:rPr>
              <a:t>творческих проектов в социальной сфере, в том числе </a:t>
            </a:r>
            <a:r>
              <a:rPr lang="ru-RU" sz="1200" dirty="0" err="1">
                <a:solidFill>
                  <a:schemeClr val="bg1"/>
                </a:solidFill>
              </a:rPr>
              <a:t>арт</a:t>
            </a:r>
            <a:r>
              <a:rPr lang="ru-RU" sz="1200" dirty="0">
                <a:solidFill>
                  <a:schemeClr val="bg1"/>
                </a:solidFill>
              </a:rPr>
              <a:t>- терапия;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Организация </a:t>
            </a:r>
            <a:r>
              <a:rPr lang="ru-RU" sz="1200" dirty="0">
                <a:solidFill>
                  <a:schemeClr val="bg1"/>
                </a:solidFill>
              </a:rPr>
              <a:t>волонтерских программ крупных культурных событий;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Организация </a:t>
            </a:r>
            <a:r>
              <a:rPr lang="ru-RU" sz="1200" dirty="0">
                <a:solidFill>
                  <a:schemeClr val="bg1"/>
                </a:solidFill>
              </a:rPr>
              <a:t>туристических маршрутов и создание культурных пространств</a:t>
            </a:r>
          </a:p>
        </p:txBody>
      </p:sp>
      <p:pic>
        <p:nvPicPr>
          <p:cNvPr id="15362" name="Picture 2" descr="https://sun9-west.userapi.com/sun9-51/s/v1/ig2/msG7MQQOTh5kpNsc5vuBlUKO1gnKtxanJb-DquGg8-wkfAH-wAqsvTzMsEluDZGAxLWx-PJFmwe0e_jKJmvwraix.jpg?size=1280x853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90"/>
            <a:ext cx="4211322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Наши мероприятия:</a:t>
            </a:r>
            <a:endParaRPr lang="ru-RU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70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Волонтерский отряд «ДАНКО» принимает участие и организует добровольческие акции в сфере культуры (литературная акция «Достоевский 200», краеведческая акция «Смоленские сказки», Фестиваль документального кино «Евразия.</a:t>
            </a:r>
            <a:r>
              <a:rPr lang="en-US" sz="1400" dirty="0" smtClean="0">
                <a:solidFill>
                  <a:schemeClr val="bg1"/>
                </a:solidFill>
              </a:rPr>
              <a:t>DOC</a:t>
            </a:r>
            <a:r>
              <a:rPr lang="ru-RU" sz="1400" dirty="0" smtClean="0">
                <a:solidFill>
                  <a:schemeClr val="bg1"/>
                </a:solidFill>
              </a:rPr>
              <a:t>», акция «</a:t>
            </a:r>
            <a:r>
              <a:rPr lang="ru-RU" sz="1400" dirty="0" err="1" smtClean="0">
                <a:solidFill>
                  <a:schemeClr val="bg1"/>
                </a:solidFill>
              </a:rPr>
              <a:t>Доброоткрытка</a:t>
            </a:r>
            <a:r>
              <a:rPr lang="ru-RU" sz="1400" dirty="0" smtClean="0">
                <a:solidFill>
                  <a:schemeClr val="bg1"/>
                </a:solidFill>
              </a:rPr>
              <a:t>», </a:t>
            </a:r>
            <a:r>
              <a:rPr lang="ru-RU" sz="1400" dirty="0" err="1" smtClean="0">
                <a:solidFill>
                  <a:schemeClr val="bg1"/>
                </a:solidFill>
              </a:rPr>
              <a:t>культурнопатриотический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квест</a:t>
            </a:r>
            <a:r>
              <a:rPr lang="ru-RU" sz="1400" dirty="0" smtClean="0">
                <a:solidFill>
                  <a:schemeClr val="bg1"/>
                </a:solidFill>
              </a:rPr>
              <a:t> «Край Смоленский» и другие)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sun9-east.userapi.com/sun9-42/s/v1/ig2/Zf6Li9fnwSQ03uf2RC2N7-Vj1eEA3O3FZkglArkM8p9O04Rd9Q8z9Xm8JzeE2aT9mRotAS8JNn1dfgizhCHQ0Xta.jpg?size=1280x96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6"/>
            <a:ext cx="4290036" cy="321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42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Наши награды:</a:t>
            </a:r>
            <a:endParaRPr lang="ru-RU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6"/>
            <a:ext cx="3643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 Третье место в конкурсе </a:t>
            </a:r>
            <a:r>
              <a:rPr lang="ru-RU" sz="1400" dirty="0" smtClean="0">
                <a:solidFill>
                  <a:schemeClr val="bg1"/>
                </a:solidFill>
              </a:rPr>
              <a:t>лучший </a:t>
            </a:r>
            <a:r>
              <a:rPr lang="ru-RU" sz="1400" dirty="0">
                <a:solidFill>
                  <a:schemeClr val="bg1"/>
                </a:solidFill>
              </a:rPr>
              <a:t>студенческий волонтерский отряд Смоленской области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Победитель конкурса проектов Центрального Федерального Округа «Округ лидеров»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sun9-north.userapi.com/sun9-83/s/v1/ig2/jD3A5Vw9ocbX3kPMFds-XHineEt1IHwlv1kwzMc6f_nm5mp8VkkP_9eDBsEHAdz-Klu1UztgsYwNEv0VICojZCWX.jpg?size=1280x853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71552"/>
            <a:ext cx="4501873" cy="300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west.userapi.com/sun9-69/s/v1/ig2/gshaJzhwBHKiOEPfjz2E2YUpZc3nhMAVm9wskHNjzh2K0E8ViIteEpJcqPlJFE_Cn942Bqt5gnq0vqBcl2t3ft8j.jpg?size=445x445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34"/>
            <a:ext cx="3803650" cy="380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193</Words>
  <Application>Microsoft Office PowerPoint</Application>
  <PresentationFormat>Экран (16:9)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</cp:revision>
  <dcterms:created xsi:type="dcterms:W3CDTF">2022-10-27T04:01:01Z</dcterms:created>
  <dcterms:modified xsi:type="dcterms:W3CDTF">2022-10-27T04:42:06Z</dcterms:modified>
</cp:coreProperties>
</file>