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3"/>
  </p:notesMasterIdLst>
  <p:sldIdLst>
    <p:sldId id="295" r:id="rId3"/>
    <p:sldId id="270" r:id="rId4"/>
    <p:sldId id="271" r:id="rId5"/>
    <p:sldId id="272" r:id="rId6"/>
    <p:sldId id="273" r:id="rId7"/>
    <p:sldId id="275" r:id="rId8"/>
    <p:sldId id="293" r:id="rId9"/>
    <p:sldId id="296" r:id="rId10"/>
    <p:sldId id="300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716"/>
    <a:srgbClr val="D0B2BB"/>
    <a:srgbClr val="FF9999"/>
    <a:srgbClr val="FF6699"/>
    <a:srgbClr val="FF99CC"/>
    <a:srgbClr val="FFCCCC"/>
    <a:srgbClr val="A92D91"/>
    <a:srgbClr val="D32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7068" autoAdjust="0"/>
  </p:normalViewPr>
  <p:slideViewPr>
    <p:cSldViewPr snapToGrid="0" showGuides="1">
      <p:cViewPr varScale="1">
        <p:scale>
          <a:sx n="71" d="100"/>
          <a:sy n="71" d="100"/>
        </p:scale>
        <p:origin x="18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861D-778E-4C88-A961-270A08BD8CFE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r-T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125F5-1E53-4ABF-9E0B-445A562C5F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04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25F5-1E53-4ABF-9E0B-445A562C5F8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049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25F5-1E53-4ABF-9E0B-445A562C5F8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200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7125F5-1E53-4ABF-9E0B-445A562C5F8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874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</a:rPr>
              <a:t>”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/>
              <a:t>2020/3/24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/>
              <a:t>‹#›</a:t>
            </a:fld>
            <a:endParaRPr lang="zh-CN"/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C552-5A01-463A-9444-65798F8C7FC6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5E5C552-5A01-463A-9444-65798F8C7FC6}" type="datetime1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6C95F4-3F76-4FFF-8F4B-3846D279332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04775"/>
            <a:ext cx="12763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ctrTitle"/>
          </p:nvPr>
        </p:nvSpPr>
        <p:spPr>
          <a:xfrm>
            <a:off x="4038986" y="2474118"/>
            <a:ext cx="6297613" cy="2605088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Социальный проект</a:t>
            </a:r>
            <a:br>
              <a:rPr lang="ru-RU" altLang="ru-R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8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ППО учащихся СПбГПМУ </a:t>
            </a:r>
            <a:r>
              <a:rPr lang="ru-RU" altLang="ru-RU" sz="4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40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4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«Мотылёк»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082" y="231775"/>
            <a:ext cx="6297612" cy="120491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«Санкт-Петербургский государственный педиатрический медицинский университет» Министерства здравоохранения Российской Федерации</a:t>
            </a:r>
          </a:p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pic>
        <p:nvPicPr>
          <p:cNvPr id="12294" name="Picture 5" descr="C:\Users\user\Desktop\1-hrW3Zuc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7625"/>
            <a:ext cx="12033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5"/>
          <p:cNvSpPr txBox="1">
            <a:spLocks noChangeArrowheads="1"/>
          </p:cNvSpPr>
          <p:nvPr/>
        </p:nvSpPr>
        <p:spPr bwMode="auto">
          <a:xfrm>
            <a:off x="5068888" y="6234113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dirty="0" smtClean="0"/>
              <a:t>2020 </a:t>
            </a:r>
            <a:r>
              <a:rPr lang="ru-RU" altLang="ru-RU" dirty="0"/>
              <a:t>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0901" t="9108" r="5923" b="7954"/>
          <a:stretch/>
        </p:blipFill>
        <p:spPr>
          <a:xfrm>
            <a:off x="1022981" y="2229633"/>
            <a:ext cx="4045907" cy="3657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ДОСТИГНУТЫЕ РЕЗУЛЬТАТЫ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841" y="108941"/>
            <a:ext cx="1621677" cy="148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539" y="1915022"/>
            <a:ext cx="7128499" cy="416487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553548" cy="1450757"/>
          </a:xfrm>
        </p:spPr>
        <p:txBody>
          <a:bodyPr/>
          <a:lstStyle/>
          <a:p>
            <a:pPr algn="ctr"/>
            <a:r>
              <a:rPr lang="ru-RU" b="1" dirty="0"/>
              <a:t>«Мотылёк»</a:t>
            </a:r>
          </a:p>
        </p:txBody>
      </p:sp>
      <p:sp>
        <p:nvSpPr>
          <p:cNvPr id="10" name="Объект 2"/>
          <p:cNvSpPr txBox="1"/>
          <p:nvPr/>
        </p:nvSpPr>
        <p:spPr>
          <a:xfrm>
            <a:off x="413656" y="2068286"/>
            <a:ext cx="11157857" cy="408782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dirty="0"/>
              <a:t>Направление реализации проекта: </a:t>
            </a:r>
          </a:p>
          <a:p>
            <a:r>
              <a:rPr lang="ru-RU" altLang="ru-RU" dirty="0" err="1"/>
              <a:t>Волонтерство</a:t>
            </a:r>
            <a:r>
              <a:rPr lang="ru-RU" altLang="ru-RU" dirty="0"/>
              <a:t> и добровольчество</a:t>
            </a:r>
          </a:p>
          <a:p>
            <a:endParaRPr lang="ru-RU" altLang="ru-RU" b="1" dirty="0"/>
          </a:p>
          <a:p>
            <a:r>
              <a:rPr lang="ru-RU" altLang="ru-RU" b="1" dirty="0"/>
              <a:t>Авторы проекта:</a:t>
            </a:r>
            <a:r>
              <a:rPr lang="ru-RU" altLang="ru-RU" dirty="0"/>
              <a:t> </a:t>
            </a:r>
          </a:p>
          <a:p>
            <a:r>
              <a:rPr lang="ru-RU" altLang="ru-RU" dirty="0"/>
              <a:t>Данилова</a:t>
            </a:r>
            <a:r>
              <a:rPr lang="ru-RU" altLang="ru-RU" b="1" dirty="0"/>
              <a:t> </a:t>
            </a:r>
            <a:r>
              <a:rPr lang="ru-RU" altLang="ru-RU" dirty="0"/>
              <a:t>Полина Евгеньевна , клинический ординатор </a:t>
            </a:r>
            <a:r>
              <a:rPr lang="ru-RU" altLang="ru-RU" dirty="0" err="1"/>
              <a:t>СПбГПМУ</a:t>
            </a:r>
            <a:endParaRPr lang="ru-RU" altLang="ru-RU" dirty="0"/>
          </a:p>
          <a:p>
            <a:r>
              <a:rPr lang="ru-RU" altLang="ru-RU" dirty="0"/>
              <a:t>Борисова София </a:t>
            </a:r>
            <a:r>
              <a:rPr lang="ru-RU" altLang="ru-RU"/>
              <a:t>Станиславовна ,6 курс</a:t>
            </a:r>
            <a:endParaRPr lang="ru-RU" altLang="ru-RU" dirty="0"/>
          </a:p>
          <a:p>
            <a:r>
              <a:rPr lang="ru-RU" altLang="ru-RU" b="1" dirty="0"/>
              <a:t>Руководители проекта:</a:t>
            </a:r>
            <a:endParaRPr lang="ru-RU" altLang="ru-RU" dirty="0"/>
          </a:p>
          <a:p>
            <a:r>
              <a:rPr lang="ru-RU" altLang="ru-RU"/>
              <a:t>Горбунова Дарья Валерьевна, </a:t>
            </a:r>
            <a:r>
              <a:rPr lang="ru-RU" altLang="ru-RU" dirty="0"/>
              <a:t>3</a:t>
            </a:r>
            <a:r>
              <a:rPr lang="ru-RU" altLang="ru-RU"/>
              <a:t> </a:t>
            </a:r>
            <a:r>
              <a:rPr lang="ru-RU" altLang="ru-RU" dirty="0"/>
              <a:t>курс( педиатрический факультет)</a:t>
            </a:r>
          </a:p>
          <a:p>
            <a:r>
              <a:rPr lang="ru-RU" altLang="ru-RU" dirty="0"/>
              <a:t>Корниенко Мария Сергеевна</a:t>
            </a:r>
            <a:r>
              <a:rPr lang="ru-RU" altLang="ru-RU"/>
              <a:t>, 6 </a:t>
            </a:r>
            <a:r>
              <a:rPr lang="ru-RU" altLang="ru-RU" dirty="0"/>
              <a:t>курс (педиатрический факультет)</a:t>
            </a:r>
            <a:endParaRPr lang="ru-RU" altLang="ru-RU" b="1" dirty="0"/>
          </a:p>
          <a:p>
            <a:r>
              <a:rPr lang="ru-RU" altLang="ru-RU" b="1" dirty="0"/>
              <a:t>Консультант проекта: </a:t>
            </a:r>
          </a:p>
          <a:p>
            <a:r>
              <a:rPr lang="ru-RU" altLang="ru-RU" dirty="0"/>
              <a:t>Кондратьев Глеб Валентинович – завуч кафедры онкологии с курсом лучевой диагностики и лучевой терапии, председатель ППО учащихся ГБОУ ВПО СПбГПМУ;</a:t>
            </a:r>
            <a:endParaRPr lang="ru-RU" altLang="ru-RU" b="1" dirty="0"/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349" t="11439" r="8575" b="9875"/>
          <a:stretch/>
        </p:blipFill>
        <p:spPr>
          <a:xfrm>
            <a:off x="10347751" y="209149"/>
            <a:ext cx="1615858" cy="147807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/>
          <p:nvPr/>
        </p:nvSpPr>
        <p:spPr>
          <a:xfrm>
            <a:off x="1897058" y="236448"/>
            <a:ext cx="8458844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ПОСТАНОВКА ПРОБЛЕМЫ</a:t>
            </a:r>
            <a:endParaRPr lang="ru-RU" dirty="0"/>
          </a:p>
        </p:txBody>
      </p:sp>
      <p:sp>
        <p:nvSpPr>
          <p:cNvPr id="6" name="Объект 2"/>
          <p:cNvSpPr txBox="1"/>
          <p:nvPr/>
        </p:nvSpPr>
        <p:spPr>
          <a:xfrm>
            <a:off x="325677" y="1595890"/>
            <a:ext cx="10830003" cy="16315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/>
          <p:cNvSpPr txBox="1"/>
          <p:nvPr/>
        </p:nvSpPr>
        <p:spPr>
          <a:xfrm>
            <a:off x="817909" y="2944946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/>
              <a:t>ЦЕЛЕВОЕ НАЗНАЧЕНИЕ ПРОЕКТА</a:t>
            </a:r>
            <a:endParaRPr lang="ru-RU" dirty="0"/>
          </a:p>
        </p:txBody>
      </p:sp>
      <p:sp>
        <p:nvSpPr>
          <p:cNvPr id="8" name="Объект 2"/>
          <p:cNvSpPr txBox="1"/>
          <p:nvPr/>
        </p:nvSpPr>
        <p:spPr>
          <a:xfrm>
            <a:off x="1097280" y="4444947"/>
            <a:ext cx="10058400" cy="24130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17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5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93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815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82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84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87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895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ru-RU" sz="1800" dirty="0"/>
              <a:t>Психологическая поддержка молодых мам и их детей, женщин, находящихся в тяжелой жизненной ситуации;</a:t>
            </a:r>
          </a:p>
          <a:p>
            <a:pPr>
              <a:buFont typeface="Wingdings" charset="2"/>
              <a:buChar char="§"/>
            </a:pPr>
            <a:r>
              <a:rPr lang="ru-RU" sz="1800" dirty="0"/>
              <a:t>Создание положительного микроклимата в Кризисном центре помощи женщинам для скорейшего выхода их из состояния кризиса;</a:t>
            </a:r>
          </a:p>
          <a:p>
            <a:pPr>
              <a:buFont typeface="Wingdings" charset="2"/>
              <a:buChar char="§"/>
            </a:pPr>
            <a:r>
              <a:rPr lang="ru-RU" sz="1800" dirty="0"/>
              <a:t>Активное вовлечение обучающихся в волонтерское движение.</a:t>
            </a:r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7280" y="1847937"/>
            <a:ext cx="95498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данным статистики, около 10% девочек-подростков начинают половую жизнь в возрасте до 14 лет. Каждый год в стране фиксируются 4-4,5 тысяч рожениц, не достигших 15 лет, 9 тысяч — 16-летних мам, а более 30-ти тысяч – 17-летних.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данным Федеральной службы российской статистики, около 40 тысяч россиянок впервые стали матерями задолго до совершеннолетия – в 15 лет, а еще 1,8 млн. в период с 15 до 18 лет.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400" y="205435"/>
            <a:ext cx="1621677" cy="14814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ЦЕЛИ И ЗАДАЧИ </a:t>
            </a:r>
            <a:r>
              <a:rPr lang="ru-RU" b="1" dirty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§"/>
            </a:pPr>
            <a:r>
              <a:rPr lang="ru-RU" sz="1900" dirty="0"/>
              <a:t>Объединение обучающихся с разных факультетов и курсов вокруг идеи проекта и широкое вовлечение обучающихся в общественную жизнь, основанное на принципе добровольности;</a:t>
            </a:r>
          </a:p>
          <a:p>
            <a:pPr lvl="0">
              <a:buFont typeface="Wingdings" charset="2"/>
              <a:buChar char="§"/>
            </a:pPr>
            <a:r>
              <a:rPr lang="ru-RU" sz="1900" dirty="0"/>
              <a:t>Оказание помощи в виде организации и проведения акций по сбору вещей, средств личной гигиены, игрушек и пр. для «Кризисного центра помощи женщинам»;</a:t>
            </a:r>
          </a:p>
          <a:p>
            <a:pPr lvl="0">
              <a:buFont typeface="Wingdings" charset="2"/>
              <a:buChar char="§"/>
            </a:pPr>
            <a:r>
              <a:rPr lang="ru-RU" sz="1900" dirty="0"/>
              <a:t> Организация мероприятий в Кризисном центре, направленных на создание позитивной атмосферы для лучшей адаптации подопечных Центра;</a:t>
            </a:r>
          </a:p>
          <a:p>
            <a:pPr lvl="0">
              <a:buFont typeface="Wingdings" charset="2"/>
              <a:buChar char="§"/>
            </a:pPr>
            <a:r>
              <a:rPr lang="ru-RU" sz="1900" dirty="0"/>
              <a:t>Восстановление положительных социальных связей женщин, находящихся в Центре, коррекция отношений с обществом;</a:t>
            </a:r>
          </a:p>
          <a:p>
            <a:pPr lvl="0">
              <a:buFont typeface="Wingdings" charset="2"/>
              <a:buChar char="§"/>
            </a:pPr>
            <a:r>
              <a:rPr lang="ru-RU" sz="1900" dirty="0"/>
              <a:t>Оказание волонтерской помощи персоналу Кризисного центра в виде психологической адаптации мам и детей, женщин путем проведения развлекательных занятий и совместного творчества. Осуществление работы с каждым ребенком и женщиной индивидуально при невозможности проведения коллективных занятий;</a:t>
            </a:r>
          </a:p>
          <a:p>
            <a:pPr lvl="0">
              <a:buFont typeface="Wingdings" charset="2"/>
              <a:buChar char="§"/>
            </a:pPr>
            <a:r>
              <a:rPr lang="ru-RU" sz="1900" dirty="0"/>
              <a:t>Удовлетворение потребностей самореализации обучающихся, содействие в превращении добровольчества в элемент развития личностных и профессиональных качеств будущих врачей.</a:t>
            </a:r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841" y="209149"/>
            <a:ext cx="1621677" cy="14814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УЧАСТНИКИ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7551" y="1956823"/>
            <a:ext cx="10278858" cy="4023360"/>
          </a:xfrm>
        </p:spPr>
        <p:txBody>
          <a:bodyPr>
            <a:normAutofit fontScale="97500"/>
          </a:bodyPr>
          <a:lstStyle/>
          <a:p>
            <a:pPr lvl="0"/>
            <a:r>
              <a:rPr lang="ru-RU" b="1" dirty="0"/>
              <a:t>Исполнители:</a:t>
            </a:r>
            <a:endParaRPr lang="ru-RU" dirty="0"/>
          </a:p>
          <a:p>
            <a:r>
              <a:rPr lang="ru-RU" dirty="0"/>
              <a:t>Обучающиеся СПбГПМУ всех курсов педиатрического, лечебного, стоматологического факультетов, факультета клинической психологии.</a:t>
            </a:r>
          </a:p>
          <a:p>
            <a:pPr lvl="0"/>
            <a:r>
              <a:rPr lang="ru-RU" b="1" dirty="0"/>
              <a:t>Целевые группы:</a:t>
            </a:r>
            <a:endParaRPr lang="ru-RU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ru-RU" dirty="0"/>
              <a:t> Молодые мамы, находящиеся в Кризисном центре помощи женщинам;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Дети, находящиеся вместе с мамами в Кризисном центре помощи женщинам;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Женщины, пострадавшие от насилия, находящиеся в Кризисном центре;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 Женщины, попавшие в трудную жизненную ситуацию, находящиеся в Кризисном центре.</a:t>
            </a:r>
          </a:p>
          <a:p>
            <a:endParaRPr lang="ru-RU" dirty="0"/>
          </a:p>
        </p:txBody>
      </p:sp>
      <p:pic>
        <p:nvPicPr>
          <p:cNvPr id="5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841" y="209149"/>
            <a:ext cx="1621677" cy="148145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052" y="1845734"/>
            <a:ext cx="10058400" cy="402336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dirty="0" smtClean="0"/>
              <a:t> Волонтерская </a:t>
            </a:r>
            <a:r>
              <a:rPr lang="ru-RU" dirty="0"/>
              <a:t>работа в отделениях Кризисного центра-партнера </a:t>
            </a:r>
            <a:r>
              <a:rPr lang="ru-RU" dirty="0" smtClean="0"/>
              <a:t>проекта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Проведение тематических поездок для поздравления мамочек и деток с праздниками.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ru-RU" dirty="0"/>
          </a:p>
          <a:p>
            <a:endParaRPr lang="ru-RU" dirty="0"/>
          </a:p>
        </p:txBody>
      </p:sp>
      <p:pic>
        <p:nvPicPr>
          <p:cNvPr id="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14157" cy="1450757"/>
          </a:xfrm>
        </p:spPr>
        <p:txBody>
          <a:bodyPr/>
          <a:lstStyle/>
          <a:p>
            <a:pPr algn="ctr"/>
            <a:r>
              <a:rPr lang="ru-RU" b="1" dirty="0"/>
              <a:t>ОСНОВНЫЕ НАПРАВЛЕНИЯ РАБОТЫ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23" y="178229"/>
            <a:ext cx="1621677" cy="1481456"/>
          </a:xfrm>
          <a:prstGeom prst="rect">
            <a:avLst/>
          </a:prstGeom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xmlns="" id="{36FB210A-231F-954D-A411-C5E993DFCB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2" b="12668"/>
          <a:stretch/>
        </p:blipFill>
        <p:spPr>
          <a:xfrm>
            <a:off x="8453126" y="3112773"/>
            <a:ext cx="3738874" cy="3016511"/>
          </a:xfrm>
          <a:prstGeom prst="rect">
            <a:avLst/>
          </a:prstGeom>
        </p:spPr>
      </p:pic>
      <p:pic>
        <p:nvPicPr>
          <p:cNvPr id="9" name="Рисунок 10">
            <a:extLst>
              <a:ext uri="{FF2B5EF4-FFF2-40B4-BE49-F238E27FC236}">
                <a16:creationId xmlns:a16="http://schemas.microsoft.com/office/drawing/2014/main" xmlns="" id="{420B92EE-10CD-E648-A9F9-A6F439D116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/>
          <a:stretch/>
        </p:blipFill>
        <p:spPr>
          <a:xfrm>
            <a:off x="3748910" y="2750215"/>
            <a:ext cx="4497668" cy="3567327"/>
          </a:xfrm>
          <a:prstGeom prst="rect">
            <a:avLst/>
          </a:prstGeom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xmlns="" id="{ED3AD6E1-7C9C-7B4B-97F2-3965D3BCAA7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r="5732"/>
          <a:stretch/>
        </p:blipFill>
        <p:spPr>
          <a:xfrm>
            <a:off x="0" y="3112774"/>
            <a:ext cx="3453227" cy="301651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dirty="0" smtClean="0"/>
              <a:t> Проведение </a:t>
            </a:r>
            <a:r>
              <a:rPr lang="ru-RU" dirty="0"/>
              <a:t>акций по сбору вещей для Кризисного центра </a:t>
            </a:r>
            <a:r>
              <a:rPr lang="ru-RU" dirty="0" smtClean="0"/>
              <a:t>на </a:t>
            </a:r>
            <a:r>
              <a:rPr lang="ru-RU" dirty="0"/>
              <a:t>территории </a:t>
            </a:r>
            <a:r>
              <a:rPr lang="ru-RU" dirty="0" smtClean="0"/>
              <a:t>Университета и города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9914157" cy="1450757"/>
          </a:xfrm>
        </p:spPr>
        <p:txBody>
          <a:bodyPr/>
          <a:lstStyle/>
          <a:p>
            <a:pPr algn="ctr"/>
            <a:r>
              <a:rPr lang="ru-RU" b="1" dirty="0"/>
              <a:t>ОСНОВНЫЕ НАПРАВЛЕНИЯ РАБОТЫ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0323" y="190719"/>
            <a:ext cx="1621677" cy="1481456"/>
          </a:xfrm>
          <a:prstGeom prst="rect">
            <a:avLst/>
          </a:prstGeom>
        </p:spPr>
      </p:pic>
      <p:pic>
        <p:nvPicPr>
          <p:cNvPr id="2" name="Рисунок 3">
            <a:extLst>
              <a:ext uri="{FF2B5EF4-FFF2-40B4-BE49-F238E27FC236}">
                <a16:creationId xmlns:a16="http://schemas.microsoft.com/office/drawing/2014/main" xmlns="" id="{4408291C-FD2E-5149-8111-DB59CF7C3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91" y="2754261"/>
            <a:ext cx="4153110" cy="3114833"/>
          </a:xfrm>
          <a:prstGeom prst="rect">
            <a:avLst/>
          </a:prstGeom>
        </p:spPr>
      </p:pic>
      <p:pic>
        <p:nvPicPr>
          <p:cNvPr id="8" name="Рисунок 13">
            <a:extLst>
              <a:ext uri="{FF2B5EF4-FFF2-40B4-BE49-F238E27FC236}">
                <a16:creationId xmlns:a16="http://schemas.microsoft.com/office/drawing/2014/main" xmlns="" id="{3AC5C9D2-B31A-0B47-A5FD-15E75E5280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5" r="-1418"/>
          <a:stretch/>
        </p:blipFill>
        <p:spPr>
          <a:xfrm>
            <a:off x="4419466" y="2468487"/>
            <a:ext cx="3285700" cy="3874535"/>
          </a:xfrm>
          <a:prstGeom prst="rect">
            <a:avLst/>
          </a:prstGeom>
        </p:spPr>
      </p:pic>
      <p:pic>
        <p:nvPicPr>
          <p:cNvPr id="15" name="Рисунок 17">
            <a:extLst>
              <a:ext uri="{FF2B5EF4-FFF2-40B4-BE49-F238E27FC236}">
                <a16:creationId xmlns:a16="http://schemas.microsoft.com/office/drawing/2014/main" xmlns="" id="{039EA5BD-ABA4-0443-B19F-7C9EA0DAB4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31" y="2775903"/>
            <a:ext cx="4196504" cy="314737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ДОСТИГНУТЫЕ РЕЗУЛЬТАТЫ</a:t>
            </a: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841" y="108941"/>
            <a:ext cx="1621677" cy="1481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112" y="2578486"/>
            <a:ext cx="4580664" cy="3582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010" y="2858748"/>
            <a:ext cx="2901863" cy="26869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57597" y="1861851"/>
            <a:ext cx="9039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dirty="0"/>
              <a:t>Проект награжден грамотой в номинации "Волонтерство"- II место Всероссийского молодежного образовательного форума "Спешите делать добро!" 2016 года.</a:t>
            </a:r>
          </a:p>
        </p:txBody>
      </p:sp>
    </p:spTree>
    <p:extLst>
      <p:ext uri="{BB962C8B-B14F-4D97-AF65-F5344CB8AC3E}">
        <p14:creationId xmlns:p14="http://schemas.microsoft.com/office/powerpoint/2010/main" val="2674868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       ДОСТИГНУТЫЕ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Проект «Мотылёк» награжден дипломом </a:t>
            </a:r>
            <a:r>
              <a:rPr lang="en-US" dirty="0"/>
              <a:t>I </a:t>
            </a:r>
            <a:r>
              <a:rPr lang="ru-RU" dirty="0"/>
              <a:t>степени  в </a:t>
            </a:r>
            <a:r>
              <a:rPr lang="ru-RU" dirty="0" err="1"/>
              <a:t>номинациии</a:t>
            </a:r>
            <a:r>
              <a:rPr lang="ru-RU" dirty="0"/>
              <a:t> «Проекты и программы, направленные на популяризацию проекта в социальной сфере, организацию добровольческого труда и развития волонтерской деятельности молодёжи» в конкурсе общественное признание адмиралтейского </a:t>
            </a:r>
            <a:r>
              <a:rPr lang="ru-RU" dirty="0" smtClean="0"/>
              <a:t>района.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Проект «Мотылёк» награжден дипломом </a:t>
            </a:r>
            <a:r>
              <a:rPr lang="ru-RU" dirty="0" err="1"/>
              <a:t>lll</a:t>
            </a:r>
            <a:r>
              <a:rPr lang="ru-RU" dirty="0"/>
              <a:t> степени  в </a:t>
            </a:r>
            <a:r>
              <a:rPr lang="ru-RU" dirty="0" err="1"/>
              <a:t>номинациии</a:t>
            </a:r>
            <a:r>
              <a:rPr lang="ru-RU" dirty="0"/>
              <a:t> «Социальное Добровольчество» в конкурсе «Фестиваль - конкурс Доброволец 2019»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" y="209149"/>
            <a:ext cx="1586358" cy="158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841" y="108941"/>
            <a:ext cx="1621677" cy="1481456"/>
          </a:xfrm>
          <a:prstGeom prst="rect">
            <a:avLst/>
          </a:prstGeom>
        </p:spPr>
      </p:pic>
      <p:pic>
        <p:nvPicPr>
          <p:cNvPr id="1026" name="Picture 2" descr="https://pp.userapi.com/c840423/v840423715/82c70/dHA6_bWLc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09" y="3857414"/>
            <a:ext cx="3677698" cy="245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680E4D75-8644-C942-B7A5-F59D73C54E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25" r="2772" b="6897"/>
          <a:stretch/>
        </p:blipFill>
        <p:spPr>
          <a:xfrm>
            <a:off x="6526194" y="3857414"/>
            <a:ext cx="3454280" cy="24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0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523</TotalTime>
  <Words>561</Words>
  <Application>Microsoft Office PowerPoint</Application>
  <PresentationFormat>Широкоэкранный</PresentationFormat>
  <Paragraphs>52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Грань</vt:lpstr>
      <vt:lpstr>Ретро</vt:lpstr>
      <vt:lpstr>Социальный проект ППО учащихся СПбГПМУ  «Мотылёк»</vt:lpstr>
      <vt:lpstr>«Мотылёк»</vt:lpstr>
      <vt:lpstr>Презентация PowerPoint</vt:lpstr>
      <vt:lpstr>ЦЕЛИ И ЗАДАЧИ ПРОЕКТА</vt:lpstr>
      <vt:lpstr>УЧАСТНИКИ ПРОЕКТА</vt:lpstr>
      <vt:lpstr>ОСНОВНЫЕ НАПРАВЛЕНИЯ РАБОТЫ</vt:lpstr>
      <vt:lpstr>ОСНОВНЫЕ НАПРАВЛЕНИЯ РАБОТЫ</vt:lpstr>
      <vt:lpstr>ДОСТИГНУТЫЕ РЕЗУЛЬТАТЫ</vt:lpstr>
      <vt:lpstr>        ДОСТИГНУТЫЕ РЕЗУЛЬТАТЫ</vt:lpstr>
      <vt:lpstr>ДОСТИГНУТЫЕ РЕЗУЛЬТАТЫ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Евгеньевна</dc:creator>
  <cp:lastModifiedBy>Sony</cp:lastModifiedBy>
  <cp:revision>82</cp:revision>
  <dcterms:created xsi:type="dcterms:W3CDTF">1900-01-01T00:00:00Z</dcterms:created>
  <dcterms:modified xsi:type="dcterms:W3CDTF">2020-03-24T10:46:46Z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2052-7.6.1</vt:lpwstr>
  </property>
</Properties>
</file>