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4" r:id="rId5"/>
    <p:sldId id="266" r:id="rId6"/>
    <p:sldId id="267" r:id="rId7"/>
    <p:sldId id="260" r:id="rId8"/>
    <p:sldId id="261" r:id="rId9"/>
    <p:sldId id="262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 Да/ Нет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Солгласные оказать содействие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Воздержались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0.15</c:v>
                </c:pt>
                <c:pt idx="1">
                  <c:v>0.72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9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2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7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4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2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9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евели\Desktop\a1057f68a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5588"/>
            <a:ext cx="9144000" cy="73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евели\Desktop\IMG_20210406_12460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евели\Desktop\IMG_20210406_124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Шевели\Desktop\DSC0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Шевели\Desktop\300_let_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5493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БЕРЕГИТЕ ПРИРОДУ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49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евели\Downloads\IMG_20200529_13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499992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евели\Downloads\IMG_20200409_143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060"/>
            <a:ext cx="4644008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евели\Desktop\IMG_20210406_135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"/>
            <a:ext cx="87153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32826"/>
              </p:ext>
            </p:extLst>
          </p:nvPr>
        </p:nvGraphicFramePr>
        <p:xfrm>
          <a:off x="323528" y="1052736"/>
          <a:ext cx="856895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Документ" r:id="rId4" imgW="9249915" imgH="5050675" progId="Word.Document.12">
                  <p:embed/>
                </p:oleObj>
              </mc:Choice>
              <mc:Fallback>
                <p:oleObj name="Документ" r:id="rId4" imgW="9249915" imgH="5050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52736"/>
                        <a:ext cx="8568952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84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1926415"/>
              </p:ext>
            </p:extLst>
          </p:nvPr>
        </p:nvGraphicFramePr>
        <p:xfrm>
          <a:off x="539552" y="476672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1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47821520"/>
              </p:ext>
            </p:extLst>
          </p:nvPr>
        </p:nvGraphicFramePr>
        <p:xfrm>
          <a:off x="395536" y="476672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59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евели\Desktop\IMG_20210406_12525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евели\Desktop\IMG_20210406_125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евели\Desktop\IMG_20210406_125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98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9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Шевели СДК</dc:creator>
  <cp:lastModifiedBy>Шевели СДК</cp:lastModifiedBy>
  <cp:revision>9</cp:revision>
  <dcterms:created xsi:type="dcterms:W3CDTF">2021-04-06T07:23:59Z</dcterms:created>
  <dcterms:modified xsi:type="dcterms:W3CDTF">2021-04-06T12:50:02Z</dcterms:modified>
</cp:coreProperties>
</file>