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06084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 «Лицей №5 г. Ельца»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6172200" cy="1371600"/>
          </a:xfrm>
        </p:spPr>
        <p:txBody>
          <a:bodyPr/>
          <a:lstStyle/>
          <a:p>
            <a:pPr algn="ctr"/>
            <a:r>
              <a:rPr lang="ru-RU" dirty="0" smtClean="0"/>
              <a:t>Волонтерский отряд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«Поколение добра»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поколение доб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3482" y="1"/>
            <a:ext cx="3780518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Цели и задачи волонтерского отряда «Поколение добра»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r>
              <a:rPr lang="ru-RU" sz="2200" dirty="0" smtClean="0"/>
              <a:t>Создание условий для развития волонтерского движения в школе как одной из форм занятости, формирование позитивных установок обучающихся на добровольческую деятельность, а также для развития их самостоятельной познавательной деятельности, профилактики вредных привычек, воспитание здорового образа жизни.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sz="2200" dirty="0" smtClean="0"/>
              <a:t>Создать механизм работы школы с окружающим социумом, через деятельность социально-поддерживающих сетей сверстников и взрослых для детей и семей «группы риска»</a:t>
            </a:r>
          </a:p>
          <a:p>
            <a:r>
              <a:rPr lang="ru-RU" sz="2200" dirty="0" smtClean="0"/>
              <a:t>Пропагандировать здоровый образ жизни (при помощи акций, </a:t>
            </a:r>
            <a:r>
              <a:rPr lang="ru-RU" sz="2200" dirty="0" err="1" smtClean="0"/>
              <a:t>тренинговых</a:t>
            </a:r>
            <a:r>
              <a:rPr lang="ru-RU" sz="2200" dirty="0" smtClean="0"/>
              <a:t> занятий, тематических выступлений, конкурсов и т.д.</a:t>
            </a:r>
          </a:p>
          <a:p>
            <a:r>
              <a:rPr lang="ru-RU" sz="2200" dirty="0" smtClean="0"/>
              <a:t>Снизить количество обучающихся, состоящих на разных видах учета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Волонтерский отряд ведет свою деятельность с 2015г.</a:t>
            </a:r>
            <a:endParaRPr lang="ru-RU" dirty="0"/>
          </a:p>
        </p:txBody>
      </p:sp>
      <p:pic>
        <p:nvPicPr>
          <p:cNvPr id="4" name="Рисунок 3" descr="поколение доб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579" y="1124744"/>
            <a:ext cx="2787406" cy="1944216"/>
          </a:xfrm>
          <a:prstGeom prst="rect">
            <a:avLst/>
          </a:prstGeom>
        </p:spPr>
      </p:pic>
      <p:pic>
        <p:nvPicPr>
          <p:cNvPr id="5" name="Рисунок 4" descr="313a845e-feb9-4218-bb99-b2206d3e3606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5544616" cy="369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71500"/>
            <a:ext cx="7467600" cy="1143000"/>
          </a:xfrm>
        </p:spPr>
        <p:txBody>
          <a:bodyPr/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«Чистый дворик» –организация субботников, экологических десантов</a:t>
            </a:r>
          </a:p>
          <a:p>
            <a:r>
              <a:rPr lang="ru-RU" sz="2000" dirty="0" smtClean="0"/>
              <a:t>«Гордимся и помним» – помощь пожилым людям, ветеранам Великой Отечественной войны и труженикам тыла.</a:t>
            </a:r>
          </a:p>
          <a:p>
            <a:r>
              <a:rPr lang="ru-RU" sz="2000" dirty="0" smtClean="0"/>
              <a:t>«Здоровым быть модно!» - пропаганда ЗОЖ как альтернатива алкоголизму, </a:t>
            </a:r>
            <a:r>
              <a:rPr lang="ru-RU" sz="2000" dirty="0" err="1" smtClean="0"/>
              <a:t>табакокурению</a:t>
            </a:r>
            <a:r>
              <a:rPr lang="ru-RU" sz="2000" dirty="0" smtClean="0"/>
              <a:t> и наркомании.</a:t>
            </a:r>
          </a:p>
          <a:p>
            <a:r>
              <a:rPr lang="ru-RU" sz="2000" dirty="0" smtClean="0"/>
              <a:t>«Милосердие спасет Мир». Милосердие-готовность помочь кому-нибудь и простить из сострадания, человеколюбия.</a:t>
            </a:r>
            <a:endParaRPr lang="ru-RU" sz="20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56666">
            <a:off x="899592" y="4293096"/>
            <a:ext cx="3024336" cy="2263527"/>
          </a:xfrm>
          <a:prstGeom prst="rect">
            <a:avLst/>
          </a:prstGeom>
        </p:spPr>
      </p:pic>
      <p:pic>
        <p:nvPicPr>
          <p:cNvPr id="5" name="Рисунок 4" descr="4801d8fc-d8f6-4294-890d-8044674b2434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1357">
            <a:off x="4433140" y="4246752"/>
            <a:ext cx="3093484" cy="20610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293109" cy="3219832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48031" cy="2832607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8910">
            <a:off x="349673" y="2215230"/>
            <a:ext cx="4293096" cy="4293096"/>
          </a:xfrm>
          <a:prstGeom prst="rect">
            <a:avLst/>
          </a:prstGeom>
        </p:spPr>
      </p:pic>
      <p:pic>
        <p:nvPicPr>
          <p:cNvPr id="4" name="Рисунок 3" descr="561903ba-62c7-4e0d-8f57-b90717e37076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9542">
            <a:off x="5001280" y="2431296"/>
            <a:ext cx="3096344" cy="41284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192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Муниципальное бюджетное образовательное учреждение «Лицей №5 г. Ельца»</vt:lpstr>
      <vt:lpstr>Цели и задачи волонтерского отряда «Поколение добра»</vt:lpstr>
      <vt:lpstr>Волонтерский отряд ведет свою деятельность с 2015г.</vt:lpstr>
      <vt:lpstr>Направления деятельности: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«Лицей №5 г. Ельца»</dc:title>
  <dc:creator>Заведующий хозяйством</dc:creator>
  <cp:lastModifiedBy>zavhoz</cp:lastModifiedBy>
  <cp:revision>26</cp:revision>
  <dcterms:created xsi:type="dcterms:W3CDTF">2024-01-24T09:19:09Z</dcterms:created>
  <dcterms:modified xsi:type="dcterms:W3CDTF">2024-01-24T13:44:22Z</dcterms:modified>
</cp:coreProperties>
</file>