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85" r:id="rId4"/>
    <p:sldId id="303" r:id="rId5"/>
    <p:sldId id="301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FFEC7-D2ED-4460-ADC9-0FBDD483D6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357562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Брестская крепость-крепость </a:t>
            </a:r>
            <a:r>
              <a:rPr lang="ru-RU" sz="8000" dirty="0" smtClean="0">
                <a:solidFill>
                  <a:srgbClr val="FF0000"/>
                </a:solidFill>
              </a:rPr>
              <a:t>герой.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8" name="AutoShape 4" descr="https://a.d-cd.net/1ae6afe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.d-cd.net/1ee26b6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D:\для ОКР\презентация\эмблема черный ни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832" y="1"/>
            <a:ext cx="1289167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P-ksr\Desktop\презентация\крепость\brestskaya-krepost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20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0"/>
            <a:ext cx="5000660" cy="507207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     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501090" y="6357958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VP-ksr\Desktop\презентация\крепость\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71546"/>
            <a:ext cx="76200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Самоходная мортира «Карл» 600 мм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VP-ksr\Desktop\презентация\крепость\thumb_590_event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3362272"/>
            <a:ext cx="6215105" cy="32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Одна из надписей в крепости гласит: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 Я умираю, но не сдаюсь. Прощай Родина. 20/VII-41».</a:t>
            </a:r>
          </a:p>
          <a:p>
            <a:pPr algn="ctr"/>
            <a:r>
              <a:rPr lang="ru-RU" sz="2800" dirty="0" smtClean="0"/>
              <a:t> 23 июля 1941 года, то есть на тридцать второй день войны, в плен был взят командовавший обороной Восточного форта майор Гаврилов, по официальным данным, последний защитник Брестской крепости.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VP-ksr\Desktop\презентация\крепость\13484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125"/>
            <a:ext cx="9144000" cy="6762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7967690" cy="235743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20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1816</TotalTime>
  <Words>26</Words>
  <Application>Microsoft Office PowerPoint</Application>
  <PresentationFormat>Экран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Брестская крепость-крепость герой.</vt:lpstr>
      <vt:lpstr>Слайд 2</vt:lpstr>
      <vt:lpstr>        </vt:lpstr>
      <vt:lpstr>Самоходная мортира «Карл» 600 мм</vt:lpstr>
      <vt:lpstr> 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280</cp:revision>
  <dcterms:created xsi:type="dcterms:W3CDTF">2020-01-09T11:05:50Z</dcterms:created>
  <dcterms:modified xsi:type="dcterms:W3CDTF">2021-06-28T14:37:54Z</dcterms:modified>
</cp:coreProperties>
</file>