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539619" y="181107"/>
            <a:ext cx="5648623" cy="59651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 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«Писатели сел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ТАПТЫКОво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Высокое,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Назарьево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8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60648"/>
            <a:ext cx="7853496" cy="58326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1980 году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Кодылеву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Александру Михайловичу по заявке Министерства электронной промышленности предложена работа в ООН в качестве эксперта электровакуумного производства, но он отказался от высокооплачиваемой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трудился в НИИ.  Более 20 лет возглавлял лабораторию,  получил  46 авторских свидетельств, из них 26 внедрены в производство.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Был председателем совета Всесоюзного общества изобретателей и рационализаторов (ВОИР). О работе в НИИ Александр Михайлович написал книгу «Незабываемые годы сотрудничества, вдохновения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творчества», где посвятил стихи своим сотрудникам.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1995 году Александра Михайловича пригласили создать плоский цветной плазменный телевизор с диагональю 1 метр на совместное российско-южнокорейское предприятие «Орион-плазма».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выхода на пенсию Александр Михайлович посещал родные места: село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Таптыково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памятник погибшим воинам в годы ВОВ в селе,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Высоковскую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школу, выпустил новые книги «Сыновья Великой Победы».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8990"/>
            <a:ext cx="9143999" cy="571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68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766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Парнишка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сельской глубинки, переживший военное и послевоенное детство, влился в научную среду, его научные труды(их 60) внедряются в жизнь, а творчество не оставляет равнодушным никого. О себе Александр Михайлович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написал: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Изобретатель, стихоплет,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А может быть, наоборот...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79" y="0"/>
            <a:ext cx="9146379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99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0"/>
            <a:ext cx="7520940" cy="494116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A. M.- автор поэтических сборников: «Отдохновение» (2011 г.), «Незабываемые годы сотрудничества, вдохновения, творчества» (2002 г.), «Цена Победы» (2004 г.), «Разговорю-ка внука» (2002 г), «Вальс- воспоминанье» (2007 г.). Составитель, технический редактор, ответственный за выпуск сборника стихотворений участника Великой Отечественной войны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Безводской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Веры Ивановны «Верила я» (2005 r.), двух коллективных сборников «Под шум листвы строка поет»(2004 г.) и «Когда суровый час войны настал» (2005 г.) - к 60-летию Великой победы, «Давайте познакомимся», «Созвучие сердца», «Весна Победы». В коллективных сборниках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А. М. - в числе соавторов.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Стихи звучали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рязанскому радио, печатались в газетах «Рязанские ведомости», «За возрождение России»,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Куменские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вести» (Кировская обл.),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Сараевские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зори» (Рязанская обл.), в патриотической газете «Компас»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рязанскому телевидению, в военном училище (десантном), госпитале.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  периодически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встречается с молодежью и ветеранами в школах и библиотеках города Рязани 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Сараевском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267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9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6632"/>
            <a:ext cx="7520940" cy="6336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марте 2004 года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А. М. создал Рязанское отделение союза  литераторов  России и является его руководителем. Создал патриотическую газету Рязанского отделения СЛР «Компас» и организовал ее выпуск.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празднования 70-летия со дня образования Рязанской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области (2007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Александр Михайлович получил Благодарственное письмо от губернатора Рязанской области Г. И. Шпака за творческие успехи, личный вклад в литературное наследие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Рязанского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края. Государственный стипендиат 2009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90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2.</a:t>
            </a:r>
            <a:r>
              <a:rPr lang="ru-RU" dirty="0"/>
              <a:t>   </a:t>
            </a:r>
            <a:r>
              <a:rPr lang="ru-RU" b="1" dirty="0"/>
              <a:t>Александр Сидорович </a:t>
            </a:r>
            <a:r>
              <a:rPr lang="ru-RU" b="1" dirty="0" err="1"/>
              <a:t>Косякин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51125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своей документальной повести «Высокий перевал» член Союза журналистов России Александр Михайлович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Кузяков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писал: «Среди полей да лугов, рощ да перелесков, косогоров да лощин…». Такие строки написаны о селе, в котором 27 мая 1934 года родился доктор экономических наук, академик Российской академии естественных наук, академик Академии Российской литературы, член Союза писателей России и Международного сообщества писательских союзов, лауреат Всероссийской литературной премии имени А.В. Суворова Александр Сидорович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Косякин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Его родина - село Высокое.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/>
          <a:lstStyle/>
          <a:p>
            <a:r>
              <a:rPr lang="ru-RU" sz="2800" dirty="0" smtClean="0"/>
              <a:t>     Дом </a:t>
            </a:r>
            <a:r>
              <a:rPr lang="ru-RU" sz="2800" dirty="0" err="1"/>
              <a:t>Косякиных</a:t>
            </a:r>
            <a:r>
              <a:rPr lang="ru-RU" sz="2800" dirty="0"/>
              <a:t> стоит и сейчас на берегу реки Пара, он последний перед селом </a:t>
            </a:r>
            <a:r>
              <a:rPr lang="ru-RU" sz="2800" dirty="0" err="1"/>
              <a:t>Таптыково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 descr="C:\Users\1\AppData\Local\Microsoft\Windows\Temporary Internet Files\Content.Word\DSC061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30115" cy="50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Temporary Internet Files\Content.Word\DSC06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115" y="1772816"/>
            <a:ext cx="4613885" cy="508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11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Учился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Александр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Высоковской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школе, куда ходили ребята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окрестных сел. Вместе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Косякиным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школу из соседнего села  ходил и будущий писатель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к родному краю, патриотизм не были отвлеченными понятиями для парня, это состояние души Александра Сидоровича.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1\AppData\Local\Microsoft\Windows\Temporary Internet Files\Content.Word\DSC06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41358"/>
            <a:ext cx="5004049" cy="421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visokoesrro.narod.ru/olderfiles/1/shkola_zim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1358"/>
            <a:ext cx="4139952" cy="42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8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Закончив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институт Александр Сидорович работает главным инженером-землеустроителем Рязанского областного управления сельского хозяйства. Им составлено более 50 крупных проектов закладки садов в Рязанской, Московской, Ленинградской, Курской областях. Публикуются работы для широкого внедрения в сельском хозяйстве, защищает кандидатскую, а потом и докторскую диссертацию.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6162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32"/>
            <a:ext cx="4680520" cy="482453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Публиковаться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писатель начал в 1958 году в газете «Рязанский комсомолец», там впервые была напечатана новелла «Орешек», позднее выходит в свет сборник рассказов «Зеленое солнце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2000 году издательством «Русское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печатается приключенческая быль «А откуда река течет?», роман «Гроза над полем», повесть «Бессмертники».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2-tub-ru.yandex.net/i?id=54f29f496240948d66c965e91fe355f3-84-144&amp;n=33&amp;h=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8" y="692696"/>
            <a:ext cx="3941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624907" y="976117"/>
            <a:ext cx="5648623" cy="457139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Писатели сел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Таптыково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Высокое, </a:t>
            </a: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Назарьево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221088"/>
            <a:ext cx="3150934" cy="1956652"/>
          </a:xfrm>
        </p:spPr>
        <p:txBody>
          <a:bodyPr>
            <a:noAutofit/>
          </a:bodyPr>
          <a:lstStyle/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70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0"/>
            <a:ext cx="7520940" cy="6309320"/>
          </a:xfrm>
        </p:spPr>
        <p:txBody>
          <a:bodyPr/>
          <a:lstStyle/>
          <a:p>
            <a:r>
              <a:rPr lang="ru-RU" sz="24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жизни и творчестве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А.С.Косякина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вышли в 2004 году в издательстве «Московский Парнас» монография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Л.В.Хабенкова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«Заступник земли Рязанской» и книга того же автора «Прикосновение к душе» (2008 год). В 1999 году совместно со  своим земляком, уроженцем села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Назaрьево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доктором сельскохозяйственных наук, профессором, членом союза писателей России, Владимиром Ивановичем Кашиным выпустил книгу «История садоводства России».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3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8640"/>
            <a:ext cx="7520940" cy="44918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родные просторы, скучает глаз по отчему дому, достопримечательностям  села. Может быть, поэтому в своих произведениях Александр Сидорович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Косякин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отразил сельскую жизнь, красоту лесов и полей. Через все это литературное творчество, научные труды и саму жизнь писателя-прозаика -  чувствуется огромный патриотизм, желание сделать родину богаче и сильнее.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4982"/>
            <a:ext cx="9144000" cy="43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30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398944"/>
          </a:xfrm>
        </p:spPr>
        <p:txBody>
          <a:bodyPr/>
          <a:lstStyle/>
          <a:p>
            <a:pPr algn="ctr"/>
            <a:r>
              <a:rPr lang="ru-RU" b="1" dirty="0"/>
              <a:t> 3</a:t>
            </a:r>
            <a:r>
              <a:rPr lang="ru-RU" b="1" dirty="0" smtClean="0"/>
              <a:t>.      Кашин </a:t>
            </a:r>
            <a:r>
              <a:rPr lang="ru-RU" b="1" dirty="0"/>
              <a:t>Владимир Иванович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Иванович Кашин родился 10 августа 1948 года в с.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Назарьево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Сараевского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 Рязанской области. Отец , Иван Семенович и мать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Агриппина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Емельянова -потомственные крестьяне.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ноября 1991- директор Всероссийского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селекционно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-технологического института Садоводства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питомниководства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Здесь получают новые продуктивные сорта яблонь и ягод, изучают условия для разных садовых культур, разрабатывают технологию их возделывания, создают машины и способы хранения продукции садоводства.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Кашин разработал программу «Возрождение садоводства России на 1996-2010 гг.», в которой объединил производство и экологию. Он написал книги «Реформа в АПК», «Модели фермерских хозяйств садоводческой специализации», «Адаптивное садоводство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0918"/>
            <a:ext cx="4716016" cy="298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29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25769"/>
            <a:ext cx="7520940" cy="54864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60648"/>
            <a:ext cx="5400600" cy="64087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Кашин - разносторонне развитый человек,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спортсмен,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мастер спорта по боксу.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Поэзия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наука с момента своего зарождения неразрывно, органически связаны между собой. Особое место в стихах Владимира Кашина занимает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тематика боли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судьбу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России: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Отчий дом, родное село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моем сердце с детства живут.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Бурям, ветрам и врагам назло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 новым битвам за Русь зовут.</a:t>
            </a:r>
          </a:p>
          <a:p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0243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0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0"/>
            <a:ext cx="7520940" cy="4680477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старый, отцовский, еще цел. Здесь умер в восемьдесят шестом отец Иван Семенович, преклонного возраста.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Образ матери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Агриппины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Емельяновны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дорог Владимиру Ивановичу. Две великие заповеди были у нее - вырастить детей Володю и Лилю да трудиться в колхозе, не жалея себя. Умерла на семьдесят третьем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году жизни.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Покоится она рядом с мужем Иваном Семеновичем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86003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060848"/>
            <a:ext cx="4283969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6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2960" y="0"/>
            <a:ext cx="752094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0"/>
            <a:ext cx="7520940" cy="468047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Владимир Кашин и сейчас трудится на благо людей.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 год.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Заместитель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председателя ЦК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КПРФ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Кашин.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Двадцать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гуманитарный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 жителям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Новороссии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9528"/>
            <a:ext cx="51480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127910"/>
            <a:ext cx="3995936" cy="273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78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Заключение.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сбора материала удалось найти места рождения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Кодылева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Косякина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Кашина и запечатлеть их, удалось найти родственников писателей. Работа может быть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продолжена. Предполагается встретиться со всеми писателями в стенах нашей школы.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Биографии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писателей пересекались – работа может быть пополнена новыми материалами.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5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использованной литературы.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520940" cy="5568732"/>
          </a:xfrm>
        </p:spPr>
        <p:txBody>
          <a:bodyPr>
            <a:normAutofit/>
          </a:bodyPr>
          <a:lstStyle/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А.М.Кодылев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Сборник  «Сыновья Великой Победы», «Сервис», Рязань, 2011, стр. 123, 125,  136, 92. 91, 95.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А.С.Косякин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Собрание сочинений «Сотворение рая». Москва, 205 г.</a:t>
            </a:r>
          </a:p>
          <a:p>
            <a:pPr lvl="0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А.М.Кузяков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Документальная повесть «Высокий перевал». Рязань, 1998г.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Хрестоматия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«Литература рязанского края». Рязань, 2002г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Воспоминания жительницы с. Высокое Соколовой Марии Кондратьевны, 1938 г.р.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Воспоминания Кирьяковой Татьяны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Васильевны, жительницы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Борец, 1964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964488" cy="39845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/>
              <a:t>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Сараевский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 Рязанской области богат литературными талантами. Всем известны имена Эрнста и Валентина Сафоновых, Александра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Чувакина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но мало кто знаком с творчеством писателей сел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Таптыково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Высокое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Назарьево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Сараевского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этих местах родились и выросли Александр Михайлович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Александр Сидорович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Косякин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Владимир Иванович Кашин.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МБОУ «Борецкая СОШ»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2010 года обучаются дети из этих сел, тем самым актуальность этой работы очевидна. Также работа может быть интересна туристам – литераторам. Села удобно посетить все сразу, так как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расположены друг за другом.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1656184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0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Михайлович             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Сидорович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Владимир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Иванович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Косякин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Кашин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1\AppData\Local\Microsoft\Windows\Temporary Internet Files\Content.Word\DSC061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7972"/>
            <a:ext cx="2736304" cy="518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Кашин Владимир Иван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843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972"/>
            <a:ext cx="3635896" cy="518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82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Цель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работы: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43204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биографии и литературное творчество писателей, привлечь внимание общественности. Стихи и проза, написанные ими, являются неиссякаемым источником патриотизма, любви к своей малой родине, что отражали в своем творчестве Сергей Есенин, Яков Полонский. Рядом с этими именами 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поставить и наших земляков, уроженцев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Сараевского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района, так как тема патриотизма, гордости за свою страну, страдание простого народа является ведущей в русской литературе всех эпох и направлений. Современная молодежь нуждается в знакомстве с литературой такой тематики и с образцовой биографией.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77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 Биография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творчество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А.М.Кодылева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Биография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творчество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А.С.Косякина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Биография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творчество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В.И.Кашина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9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Биография </a:t>
            </a:r>
            <a:r>
              <a:rPr lang="ru-RU" dirty="0"/>
              <a:t>и творчество </a:t>
            </a:r>
            <a:br>
              <a:rPr lang="ru-RU" dirty="0"/>
            </a:br>
            <a:r>
              <a:rPr lang="ru-RU" dirty="0"/>
              <a:t>          Александра Михайловича </a:t>
            </a:r>
            <a:r>
              <a:rPr lang="ru-RU" dirty="0" err="1"/>
              <a:t>Кодылева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268841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Кодылев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Александр Михайлович родился 1 декабря 1934 года в селе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Таптыково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Муравлянского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Сараевского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района Рязанской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Село находится в живописном месте на правом берегу реки Пара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/>
          </a:p>
        </p:txBody>
      </p:sp>
      <p:pic>
        <p:nvPicPr>
          <p:cNvPr id="4" name="Рисунок 3" descr="C:\Users\1\AppData\Local\Microsoft\Windows\Temporary Internet Files\Content.Word\DSC061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9"/>
            <a:ext cx="644420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632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60648"/>
            <a:ext cx="5112568" cy="4419829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гибели в 1943 году отца на войну уходит семнадцатилетний брат. Александр становится старшим мужчиной в семье. Ушли в прошлое беззаботные деньки детства. Не радовала семилетняя школа, стоящая на бугре рядом с церковью, звон колоколов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уже звучал зловеще.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C:\Users\1\AppData\Local\Microsoft\Windows\Temporary Internet Files\Content.Word\DSC061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575745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745" y="3645024"/>
            <a:ext cx="5568255" cy="329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59766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Образ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деревенской печи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«врытом в землю домике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вспоминается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часто: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Спали мы на метре квадратном,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Изогнувшись трижды дугой…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Вспоминаем печь, как приятный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Детства миг, согретый судьбой.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Окончил вечернее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отделение Рязанского радиотехнического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института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1968 году по специальности «инженер электронной техники». Делает карьеру, получив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авторских свидетельства на изобретения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«Я в ту пору был парнем бравым...»,-  пишет молодой поэт.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6478" y="30235"/>
            <a:ext cx="3377522" cy="239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1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283</TotalTime>
  <Words>1381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        исследовательская статья  «Писатели сел  ТАПТЫКОво, Высокое, Назарьево» </vt:lpstr>
      <vt:lpstr>Писатели сел Таптыково, Высокое, Назарьево. </vt:lpstr>
      <vt:lpstr>Слайд 3</vt:lpstr>
      <vt:lpstr>                       Александр Михайлович                 Александр Сидорович                    Владимир Иванович              Кодылев                                                                 Косякин                                                  Кашин                                                                                                                                                                                                         </vt:lpstr>
      <vt:lpstr>Цель работы:</vt:lpstr>
      <vt:lpstr>План </vt:lpstr>
      <vt:lpstr>  1. Биография и творчество            Александра Михайловича Кодылева. 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 2.   Александр Сидорович Косякин </vt:lpstr>
      <vt:lpstr>Слайд 16</vt:lpstr>
      <vt:lpstr>Слайд 17</vt:lpstr>
      <vt:lpstr>Слайд 18</vt:lpstr>
      <vt:lpstr>Слайд 19</vt:lpstr>
      <vt:lpstr>Слайд 20</vt:lpstr>
      <vt:lpstr>Слайд 21</vt:lpstr>
      <vt:lpstr> 3.      Кашин Владимир Иванович </vt:lpstr>
      <vt:lpstr>Слайд 23</vt:lpstr>
      <vt:lpstr>Слайд 24</vt:lpstr>
      <vt:lpstr>Слайд 25</vt:lpstr>
      <vt:lpstr>Заключение. </vt:lpstr>
      <vt:lpstr>Список использованной литературы.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2015-03-03T17:58:19Z</dcterms:created>
  <dcterms:modified xsi:type="dcterms:W3CDTF">2019-04-04T09:07:39Z</dcterms:modified>
</cp:coreProperties>
</file>