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74" r:id="rId3"/>
    <p:sldId id="275" r:id="rId4"/>
    <p:sldId id="259" r:id="rId5"/>
    <p:sldId id="261" r:id="rId6"/>
    <p:sldId id="260" r:id="rId7"/>
    <p:sldId id="258" r:id="rId8"/>
    <p:sldId id="262" r:id="rId9"/>
    <p:sldId id="257" r:id="rId10"/>
    <p:sldId id="272" r:id="rId11"/>
    <p:sldId id="273" r:id="rId12"/>
    <p:sldId id="271" r:id="rId13"/>
    <p:sldId id="264" r:id="rId14"/>
    <p:sldId id="266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8DB"/>
    <a:srgbClr val="FBF2BD"/>
    <a:srgbClr val="FFCC00"/>
    <a:srgbClr val="3F75E1"/>
    <a:srgbClr val="FFFF99"/>
    <a:srgbClr val="FCD9BC"/>
    <a:srgbClr val="FCD8BA"/>
    <a:srgbClr val="FBCDA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144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62564662799962E-2"/>
          <c:y val="0.23128584626255283"/>
          <c:w val="0.74491818267028886"/>
          <c:h val="0.669402533641815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</c:v>
                </c:pt>
                <c:pt idx="1">
                  <c:v>105</c:v>
                </c:pt>
                <c:pt idx="2">
                  <c:v>167</c:v>
                </c:pt>
                <c:pt idx="3">
                  <c:v>217</c:v>
                </c:pt>
                <c:pt idx="4">
                  <c:v>241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2608048"/>
        <c:axId val="332608440"/>
      </c:barChart>
      <c:catAx>
        <c:axId val="33260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accent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txPr>
          <a:bodyPr/>
          <a:lstStyle/>
          <a:p>
            <a:pPr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608440"/>
        <c:crosses val="autoZero"/>
        <c:auto val="1"/>
        <c:lblAlgn val="ctr"/>
        <c:lblOffset val="100"/>
        <c:noMultiLvlLbl val="0"/>
      </c:catAx>
      <c:valAx>
        <c:axId val="3326084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3260804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5AC873-4181-4BCB-B0A9-000F823C350D}" type="doc">
      <dgm:prSet loTypeId="urn:microsoft.com/office/officeart/2005/8/layout/radial5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454C008-7B56-4472-A9D8-DB2A2EB412B5}">
      <dgm:prSet phldrT="[Текст]" custT="1"/>
      <dgm:spPr/>
      <dgm:t>
        <a:bodyPr/>
        <a:lstStyle/>
        <a:p>
          <a:r>
            <a:rPr lang="ru-RU" sz="2800" b="1" dirty="0" smtClean="0"/>
            <a:t>Лавка Добра</a:t>
          </a:r>
          <a:endParaRPr lang="ru-RU" sz="2800" b="1" dirty="0"/>
        </a:p>
      </dgm:t>
    </dgm:pt>
    <dgm:pt modelId="{4CC62230-64E5-4B2A-963B-E7D93B02E482}" type="parTrans" cxnId="{81F8CC4C-D3E6-41A2-9391-A2942078B6A9}">
      <dgm:prSet/>
      <dgm:spPr/>
      <dgm:t>
        <a:bodyPr/>
        <a:lstStyle/>
        <a:p>
          <a:endParaRPr lang="ru-RU"/>
        </a:p>
      </dgm:t>
    </dgm:pt>
    <dgm:pt modelId="{C03E0292-8FDF-4B0B-AB29-276A9A91388C}" type="sibTrans" cxnId="{81F8CC4C-D3E6-41A2-9391-A2942078B6A9}">
      <dgm:prSet/>
      <dgm:spPr/>
      <dgm:t>
        <a:bodyPr/>
        <a:lstStyle/>
        <a:p>
          <a:endParaRPr lang="ru-RU"/>
        </a:p>
      </dgm:t>
    </dgm:pt>
    <dgm:pt modelId="{7690DAC4-3A03-45A8-B0DE-C323BF94F7AF}">
      <dgm:prSet phldrT="[Текст]" custT="1"/>
      <dgm:spPr/>
      <dgm:t>
        <a:bodyPr/>
        <a:lstStyle/>
        <a:p>
          <a:r>
            <a:rPr lang="ru-RU" sz="2800" b="1" dirty="0" smtClean="0"/>
            <a:t>Многодетные</a:t>
          </a:r>
          <a:endParaRPr lang="ru-RU" sz="2800" b="1" dirty="0"/>
        </a:p>
      </dgm:t>
    </dgm:pt>
    <dgm:pt modelId="{964A7C47-2669-4A54-BB18-D38977D927EA}" type="parTrans" cxnId="{B8D243AA-36FF-4D8D-9958-3DDB253DC6A3}">
      <dgm:prSet/>
      <dgm:spPr/>
      <dgm:t>
        <a:bodyPr/>
        <a:lstStyle/>
        <a:p>
          <a:endParaRPr lang="ru-RU"/>
        </a:p>
      </dgm:t>
    </dgm:pt>
    <dgm:pt modelId="{4709BA05-7FF9-410C-8BC1-C3D033B79F18}" type="sibTrans" cxnId="{B8D243AA-36FF-4D8D-9958-3DDB253DC6A3}">
      <dgm:prSet/>
      <dgm:spPr/>
      <dgm:t>
        <a:bodyPr/>
        <a:lstStyle/>
        <a:p>
          <a:endParaRPr lang="ru-RU"/>
        </a:p>
      </dgm:t>
    </dgm:pt>
    <dgm:pt modelId="{BF2AC0A6-BD6D-43D8-890D-616210BDE218}">
      <dgm:prSet phldrT="[Текст]" custT="1"/>
      <dgm:spPr/>
      <dgm:t>
        <a:bodyPr/>
        <a:lstStyle/>
        <a:p>
          <a:r>
            <a:rPr lang="ru-RU" sz="2800" b="1" dirty="0" smtClean="0"/>
            <a:t>Пожилые</a:t>
          </a:r>
          <a:endParaRPr lang="ru-RU" sz="2800" b="1" dirty="0"/>
        </a:p>
      </dgm:t>
    </dgm:pt>
    <dgm:pt modelId="{451DE642-5B13-4680-A5E9-EF18DF725229}" type="parTrans" cxnId="{7D623417-5ACD-45E0-8569-64410C01F3C0}">
      <dgm:prSet/>
      <dgm:spPr/>
      <dgm:t>
        <a:bodyPr/>
        <a:lstStyle/>
        <a:p>
          <a:endParaRPr lang="ru-RU"/>
        </a:p>
      </dgm:t>
    </dgm:pt>
    <dgm:pt modelId="{9E128C41-7B61-4A7A-8B01-F90368DA3204}" type="sibTrans" cxnId="{7D623417-5ACD-45E0-8569-64410C01F3C0}">
      <dgm:prSet/>
      <dgm:spPr/>
      <dgm:t>
        <a:bodyPr/>
        <a:lstStyle/>
        <a:p>
          <a:endParaRPr lang="ru-RU"/>
        </a:p>
      </dgm:t>
    </dgm:pt>
    <dgm:pt modelId="{DD339218-54DB-4901-8696-75A29608BA1A}">
      <dgm:prSet phldrT="[Текст]" custT="1"/>
      <dgm:spPr/>
      <dgm:t>
        <a:bodyPr/>
        <a:lstStyle/>
        <a:p>
          <a:r>
            <a:rPr lang="ru-RU" sz="2800" b="1" dirty="0" smtClean="0"/>
            <a:t>Инвалиды</a:t>
          </a:r>
          <a:endParaRPr lang="ru-RU" sz="2800" b="1" dirty="0"/>
        </a:p>
      </dgm:t>
    </dgm:pt>
    <dgm:pt modelId="{89051C23-5FF0-471F-923B-336026F90D3C}" type="parTrans" cxnId="{CA1E483F-48CC-45AB-98BA-BF71D8C9886F}">
      <dgm:prSet/>
      <dgm:spPr/>
      <dgm:t>
        <a:bodyPr/>
        <a:lstStyle/>
        <a:p>
          <a:endParaRPr lang="ru-RU"/>
        </a:p>
      </dgm:t>
    </dgm:pt>
    <dgm:pt modelId="{35AF84BA-2B28-4DEB-B19D-C254815A7072}" type="sibTrans" cxnId="{CA1E483F-48CC-45AB-98BA-BF71D8C9886F}">
      <dgm:prSet/>
      <dgm:spPr/>
      <dgm:t>
        <a:bodyPr/>
        <a:lstStyle/>
        <a:p>
          <a:endParaRPr lang="ru-RU"/>
        </a:p>
      </dgm:t>
    </dgm:pt>
    <dgm:pt modelId="{690599A5-85B6-472D-AD43-2E2DDBA0328D}">
      <dgm:prSet phldrT="[Текст]" custT="1"/>
      <dgm:spPr/>
      <dgm:t>
        <a:bodyPr/>
        <a:lstStyle/>
        <a:p>
          <a:r>
            <a:rPr lang="ru-RU" sz="2800" b="1" dirty="0" smtClean="0"/>
            <a:t>Бездомные</a:t>
          </a:r>
          <a:endParaRPr lang="ru-RU" sz="2800" b="1" dirty="0"/>
        </a:p>
      </dgm:t>
    </dgm:pt>
    <dgm:pt modelId="{70EFD3A5-B028-425E-8099-77BFB3EE2AD4}" type="parTrans" cxnId="{D937555F-D935-4B33-9F4A-3776D091A29B}">
      <dgm:prSet/>
      <dgm:spPr/>
      <dgm:t>
        <a:bodyPr/>
        <a:lstStyle/>
        <a:p>
          <a:endParaRPr lang="ru-RU"/>
        </a:p>
      </dgm:t>
    </dgm:pt>
    <dgm:pt modelId="{29A21180-F181-49F7-8539-8EBF113848F8}" type="sibTrans" cxnId="{D937555F-D935-4B33-9F4A-3776D091A29B}">
      <dgm:prSet/>
      <dgm:spPr/>
      <dgm:t>
        <a:bodyPr/>
        <a:lstStyle/>
        <a:p>
          <a:endParaRPr lang="ru-RU"/>
        </a:p>
      </dgm:t>
    </dgm:pt>
    <dgm:pt modelId="{5C6D6B39-C420-43C8-BD57-F745F59BD0F2}">
      <dgm:prSet phldrT="[Текст]" custT="1"/>
      <dgm:spPr/>
      <dgm:t>
        <a:bodyPr/>
        <a:lstStyle/>
        <a:p>
          <a:r>
            <a:rPr lang="ru-RU" sz="2800" b="1" dirty="0" smtClean="0"/>
            <a:t>Организации</a:t>
          </a:r>
          <a:endParaRPr lang="ru-RU" sz="2800" b="1" dirty="0"/>
        </a:p>
      </dgm:t>
    </dgm:pt>
    <dgm:pt modelId="{6B6776AB-5825-4FE5-B1F8-8740DB8DE833}" type="parTrans" cxnId="{EC04E0BD-1D0F-4F7F-92B8-08D22DBC5F2D}">
      <dgm:prSet/>
      <dgm:spPr/>
      <dgm:t>
        <a:bodyPr/>
        <a:lstStyle/>
        <a:p>
          <a:endParaRPr lang="ru-RU"/>
        </a:p>
      </dgm:t>
    </dgm:pt>
    <dgm:pt modelId="{C1159A4B-0884-47EA-AC3B-08F488C71D93}" type="sibTrans" cxnId="{EC04E0BD-1D0F-4F7F-92B8-08D22DBC5F2D}">
      <dgm:prSet/>
      <dgm:spPr/>
      <dgm:t>
        <a:bodyPr/>
        <a:lstStyle/>
        <a:p>
          <a:endParaRPr lang="ru-RU"/>
        </a:p>
      </dgm:t>
    </dgm:pt>
    <dgm:pt modelId="{EE15F248-FB13-4855-AB4B-68460CB75F83}" type="pres">
      <dgm:prSet presAssocID="{0B5AC873-4181-4BCB-B0A9-000F823C350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ACCB0E-ADB0-445B-BC1A-F4B1FBF49150}" type="pres">
      <dgm:prSet presAssocID="{7454C008-7B56-4472-A9D8-DB2A2EB412B5}" presName="centerShape" presStyleLbl="node0" presStyleIdx="0" presStyleCnt="1"/>
      <dgm:spPr/>
      <dgm:t>
        <a:bodyPr/>
        <a:lstStyle/>
        <a:p>
          <a:endParaRPr lang="ru-RU"/>
        </a:p>
      </dgm:t>
    </dgm:pt>
    <dgm:pt modelId="{D6A166B3-B70D-4EEA-8A9A-2DCE6B3482E0}" type="pres">
      <dgm:prSet presAssocID="{964A7C47-2669-4A54-BB18-D38977D927EA}" presName="parTrans" presStyleLbl="sibTrans2D1" presStyleIdx="0" presStyleCnt="5" custScaleX="215287"/>
      <dgm:spPr/>
      <dgm:t>
        <a:bodyPr/>
        <a:lstStyle/>
        <a:p>
          <a:endParaRPr lang="ru-RU"/>
        </a:p>
      </dgm:t>
    </dgm:pt>
    <dgm:pt modelId="{B787463A-EAE0-40C1-BE8C-C838021347FD}" type="pres">
      <dgm:prSet presAssocID="{964A7C47-2669-4A54-BB18-D38977D927EA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C909F61-4DE9-4CE5-8294-7D5AF4B1893C}" type="pres">
      <dgm:prSet presAssocID="{7690DAC4-3A03-45A8-B0DE-C323BF94F7AF}" presName="node" presStyleLbl="node1" presStyleIdx="0" presStyleCnt="5" custScaleX="216636" custRadScaleRad="101437" custRadScaleInc="1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1FD46-FEF3-4A26-8525-A33A097ADA69}" type="pres">
      <dgm:prSet presAssocID="{451DE642-5B13-4680-A5E9-EF18DF725229}" presName="parTrans" presStyleLbl="sibTrans2D1" presStyleIdx="1" presStyleCnt="5" custScaleX="188978"/>
      <dgm:spPr/>
      <dgm:t>
        <a:bodyPr/>
        <a:lstStyle/>
        <a:p>
          <a:endParaRPr lang="ru-RU"/>
        </a:p>
      </dgm:t>
    </dgm:pt>
    <dgm:pt modelId="{E153EF2E-8981-4BB2-BF7E-8DDE09A432E6}" type="pres">
      <dgm:prSet presAssocID="{451DE642-5B13-4680-A5E9-EF18DF72522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076E515-8848-45F5-A32D-7918E532E245}" type="pres">
      <dgm:prSet presAssocID="{BF2AC0A6-BD6D-43D8-890D-616210BDE218}" presName="node" presStyleLbl="node1" presStyleIdx="1" presStyleCnt="5" custScaleX="192419" custRadScaleRad="141725" custRadScaleInc="4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AFAEF-2F32-4F60-BE74-3F795BA1A342}" type="pres">
      <dgm:prSet presAssocID="{89051C23-5FF0-471F-923B-336026F90D3C}" presName="parTrans" presStyleLbl="sibTrans2D1" presStyleIdx="2" presStyleCnt="5" custScaleX="182200" custLinFactNeighborX="5302" custLinFactNeighborY="-12485"/>
      <dgm:spPr/>
      <dgm:t>
        <a:bodyPr/>
        <a:lstStyle/>
        <a:p>
          <a:endParaRPr lang="ru-RU"/>
        </a:p>
      </dgm:t>
    </dgm:pt>
    <dgm:pt modelId="{F56A5EA6-6B3E-46A2-838B-9CB5DAD9FECF}" type="pres">
      <dgm:prSet presAssocID="{89051C23-5FF0-471F-923B-336026F90D3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0AA2103-C1BA-4F3E-B640-A41F596E186F}" type="pres">
      <dgm:prSet presAssocID="{DD339218-54DB-4901-8696-75A29608BA1A}" presName="node" presStyleLbl="node1" presStyleIdx="2" presStyleCnt="5" custScaleX="191501" custRadScaleRad="145723" custRadScaleInc="39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96720-5F4C-424B-A848-BAF07FBCAA60}" type="pres">
      <dgm:prSet presAssocID="{70EFD3A5-B028-425E-8099-77BFB3EE2AD4}" presName="parTrans" presStyleLbl="sibTrans2D1" presStyleIdx="3" presStyleCnt="5" custScaleX="208792"/>
      <dgm:spPr/>
      <dgm:t>
        <a:bodyPr/>
        <a:lstStyle/>
        <a:p>
          <a:endParaRPr lang="ru-RU"/>
        </a:p>
      </dgm:t>
    </dgm:pt>
    <dgm:pt modelId="{B70F3A12-79D4-4C81-8A96-243E9A490506}" type="pres">
      <dgm:prSet presAssocID="{70EFD3A5-B028-425E-8099-77BFB3EE2AD4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FE27B5C-9DAD-448C-B97D-ABCB970CBFA4}" type="pres">
      <dgm:prSet presAssocID="{690599A5-85B6-472D-AD43-2E2DDBA0328D}" presName="node" presStyleLbl="node1" presStyleIdx="3" presStyleCnt="5" custScaleX="207852" custRadScaleRad="128261" custRadScaleInc="50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235DF-A547-480D-8BA8-9AF43A4ED72D}" type="pres">
      <dgm:prSet presAssocID="{6B6776AB-5825-4FE5-B1F8-8740DB8DE833}" presName="parTrans" presStyleLbl="sibTrans2D1" presStyleIdx="4" presStyleCnt="5" custScaleX="222831"/>
      <dgm:spPr/>
      <dgm:t>
        <a:bodyPr/>
        <a:lstStyle/>
        <a:p>
          <a:endParaRPr lang="ru-RU"/>
        </a:p>
      </dgm:t>
    </dgm:pt>
    <dgm:pt modelId="{CC5E5DCB-0152-4BE8-BE9B-C8E0B35FC7B0}" type="pres">
      <dgm:prSet presAssocID="{6B6776AB-5825-4FE5-B1F8-8740DB8DE833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D114FC77-7296-4716-B1CA-3753EEC56CB9}" type="pres">
      <dgm:prSet presAssocID="{5C6D6B39-C420-43C8-BD57-F745F59BD0F2}" presName="node" presStyleLbl="node1" presStyleIdx="4" presStyleCnt="5" custScaleX="234364" custScaleY="91835" custRadScaleRad="129540" custRadScaleInc="-447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F4C2C3-8633-47CD-BFB5-75B953986D07}" type="presOf" srcId="{451DE642-5B13-4680-A5E9-EF18DF725229}" destId="{E591FD46-FEF3-4A26-8525-A33A097ADA69}" srcOrd="0" destOrd="0" presId="urn:microsoft.com/office/officeart/2005/8/layout/radial5"/>
    <dgm:cxn modelId="{7D623417-5ACD-45E0-8569-64410C01F3C0}" srcId="{7454C008-7B56-4472-A9D8-DB2A2EB412B5}" destId="{BF2AC0A6-BD6D-43D8-890D-616210BDE218}" srcOrd="1" destOrd="0" parTransId="{451DE642-5B13-4680-A5E9-EF18DF725229}" sibTransId="{9E128C41-7B61-4A7A-8B01-F90368DA3204}"/>
    <dgm:cxn modelId="{9734CBA1-2F68-4429-A6DB-68CD16BE2DC2}" type="presOf" srcId="{690599A5-85B6-472D-AD43-2E2DDBA0328D}" destId="{AFE27B5C-9DAD-448C-B97D-ABCB970CBFA4}" srcOrd="0" destOrd="0" presId="urn:microsoft.com/office/officeart/2005/8/layout/radial5"/>
    <dgm:cxn modelId="{E7324AC1-A8EF-4456-86B9-BCC03347E8E8}" type="presOf" srcId="{0B5AC873-4181-4BCB-B0A9-000F823C350D}" destId="{EE15F248-FB13-4855-AB4B-68460CB75F83}" srcOrd="0" destOrd="0" presId="urn:microsoft.com/office/officeart/2005/8/layout/radial5"/>
    <dgm:cxn modelId="{CA1E483F-48CC-45AB-98BA-BF71D8C9886F}" srcId="{7454C008-7B56-4472-A9D8-DB2A2EB412B5}" destId="{DD339218-54DB-4901-8696-75A29608BA1A}" srcOrd="2" destOrd="0" parTransId="{89051C23-5FF0-471F-923B-336026F90D3C}" sibTransId="{35AF84BA-2B28-4DEB-B19D-C254815A7072}"/>
    <dgm:cxn modelId="{5ACC0D2A-61D0-41A9-A1E1-A7F46BAB5BAE}" type="presOf" srcId="{7454C008-7B56-4472-A9D8-DB2A2EB412B5}" destId="{6DACCB0E-ADB0-445B-BC1A-F4B1FBF49150}" srcOrd="0" destOrd="0" presId="urn:microsoft.com/office/officeart/2005/8/layout/radial5"/>
    <dgm:cxn modelId="{81F8CC4C-D3E6-41A2-9391-A2942078B6A9}" srcId="{0B5AC873-4181-4BCB-B0A9-000F823C350D}" destId="{7454C008-7B56-4472-A9D8-DB2A2EB412B5}" srcOrd="0" destOrd="0" parTransId="{4CC62230-64E5-4B2A-963B-E7D93B02E482}" sibTransId="{C03E0292-8FDF-4B0B-AB29-276A9A91388C}"/>
    <dgm:cxn modelId="{F3BDBB92-98FF-4AE2-9342-34CD0EAB9330}" type="presOf" srcId="{451DE642-5B13-4680-A5E9-EF18DF725229}" destId="{E153EF2E-8981-4BB2-BF7E-8DDE09A432E6}" srcOrd="1" destOrd="0" presId="urn:microsoft.com/office/officeart/2005/8/layout/radial5"/>
    <dgm:cxn modelId="{C3F2C6B7-A440-41C0-8E30-35794B147E15}" type="presOf" srcId="{70EFD3A5-B028-425E-8099-77BFB3EE2AD4}" destId="{B70F3A12-79D4-4C81-8A96-243E9A490506}" srcOrd="1" destOrd="0" presId="urn:microsoft.com/office/officeart/2005/8/layout/radial5"/>
    <dgm:cxn modelId="{EC04E0BD-1D0F-4F7F-92B8-08D22DBC5F2D}" srcId="{7454C008-7B56-4472-A9D8-DB2A2EB412B5}" destId="{5C6D6B39-C420-43C8-BD57-F745F59BD0F2}" srcOrd="4" destOrd="0" parTransId="{6B6776AB-5825-4FE5-B1F8-8740DB8DE833}" sibTransId="{C1159A4B-0884-47EA-AC3B-08F488C71D93}"/>
    <dgm:cxn modelId="{0E8C060C-D6AB-4450-BE66-BDF50E8D81AE}" type="presOf" srcId="{5C6D6B39-C420-43C8-BD57-F745F59BD0F2}" destId="{D114FC77-7296-4716-B1CA-3753EEC56CB9}" srcOrd="0" destOrd="0" presId="urn:microsoft.com/office/officeart/2005/8/layout/radial5"/>
    <dgm:cxn modelId="{D937555F-D935-4B33-9F4A-3776D091A29B}" srcId="{7454C008-7B56-4472-A9D8-DB2A2EB412B5}" destId="{690599A5-85B6-472D-AD43-2E2DDBA0328D}" srcOrd="3" destOrd="0" parTransId="{70EFD3A5-B028-425E-8099-77BFB3EE2AD4}" sibTransId="{29A21180-F181-49F7-8539-8EBF113848F8}"/>
    <dgm:cxn modelId="{34BCA58A-9817-41F2-8779-13C1B81BC585}" type="presOf" srcId="{BF2AC0A6-BD6D-43D8-890D-616210BDE218}" destId="{E076E515-8848-45F5-A32D-7918E532E245}" srcOrd="0" destOrd="0" presId="urn:microsoft.com/office/officeart/2005/8/layout/radial5"/>
    <dgm:cxn modelId="{36030A53-432C-46C5-BA92-BB88004536FF}" type="presOf" srcId="{DD339218-54DB-4901-8696-75A29608BA1A}" destId="{80AA2103-C1BA-4F3E-B640-A41F596E186F}" srcOrd="0" destOrd="0" presId="urn:microsoft.com/office/officeart/2005/8/layout/radial5"/>
    <dgm:cxn modelId="{9DA936DA-5305-4D3D-BA5F-42AF62F9F117}" type="presOf" srcId="{6B6776AB-5825-4FE5-B1F8-8740DB8DE833}" destId="{258235DF-A547-480D-8BA8-9AF43A4ED72D}" srcOrd="0" destOrd="0" presId="urn:microsoft.com/office/officeart/2005/8/layout/radial5"/>
    <dgm:cxn modelId="{D12FED2F-8EEC-4CB8-BA86-6D33BC5EC08A}" type="presOf" srcId="{70EFD3A5-B028-425E-8099-77BFB3EE2AD4}" destId="{96E96720-5F4C-424B-A848-BAF07FBCAA60}" srcOrd="0" destOrd="0" presId="urn:microsoft.com/office/officeart/2005/8/layout/radial5"/>
    <dgm:cxn modelId="{B47FBB78-7FA5-4F3B-8601-44D8C0BD5B6A}" type="presOf" srcId="{89051C23-5FF0-471F-923B-336026F90D3C}" destId="{F56A5EA6-6B3E-46A2-838B-9CB5DAD9FECF}" srcOrd="1" destOrd="0" presId="urn:microsoft.com/office/officeart/2005/8/layout/radial5"/>
    <dgm:cxn modelId="{349A1B78-158E-4303-B08C-383114FB5F56}" type="presOf" srcId="{7690DAC4-3A03-45A8-B0DE-C323BF94F7AF}" destId="{7C909F61-4DE9-4CE5-8294-7D5AF4B1893C}" srcOrd="0" destOrd="0" presId="urn:microsoft.com/office/officeart/2005/8/layout/radial5"/>
    <dgm:cxn modelId="{2A546FA2-5A2F-413B-B5FA-BC01ED755A2E}" type="presOf" srcId="{964A7C47-2669-4A54-BB18-D38977D927EA}" destId="{B787463A-EAE0-40C1-BE8C-C838021347FD}" srcOrd="1" destOrd="0" presId="urn:microsoft.com/office/officeart/2005/8/layout/radial5"/>
    <dgm:cxn modelId="{9F1F31CB-014E-4689-B9E6-56F2875A8CC1}" type="presOf" srcId="{964A7C47-2669-4A54-BB18-D38977D927EA}" destId="{D6A166B3-B70D-4EEA-8A9A-2DCE6B3482E0}" srcOrd="0" destOrd="0" presId="urn:microsoft.com/office/officeart/2005/8/layout/radial5"/>
    <dgm:cxn modelId="{B8D243AA-36FF-4D8D-9958-3DDB253DC6A3}" srcId="{7454C008-7B56-4472-A9D8-DB2A2EB412B5}" destId="{7690DAC4-3A03-45A8-B0DE-C323BF94F7AF}" srcOrd="0" destOrd="0" parTransId="{964A7C47-2669-4A54-BB18-D38977D927EA}" sibTransId="{4709BA05-7FF9-410C-8BC1-C3D033B79F18}"/>
    <dgm:cxn modelId="{D93B59C0-BB07-44D3-87B7-F5E39EB1159D}" type="presOf" srcId="{6B6776AB-5825-4FE5-B1F8-8740DB8DE833}" destId="{CC5E5DCB-0152-4BE8-BE9B-C8E0B35FC7B0}" srcOrd="1" destOrd="0" presId="urn:microsoft.com/office/officeart/2005/8/layout/radial5"/>
    <dgm:cxn modelId="{C8440707-D8A0-4A8F-85DC-8229D4D6EE46}" type="presOf" srcId="{89051C23-5FF0-471F-923B-336026F90D3C}" destId="{6EAAFAEF-2F32-4F60-BE74-3F795BA1A342}" srcOrd="0" destOrd="0" presId="urn:microsoft.com/office/officeart/2005/8/layout/radial5"/>
    <dgm:cxn modelId="{8A3AB707-E334-4CE4-8CC9-9337DF2336CE}" type="presParOf" srcId="{EE15F248-FB13-4855-AB4B-68460CB75F83}" destId="{6DACCB0E-ADB0-445B-BC1A-F4B1FBF49150}" srcOrd="0" destOrd="0" presId="urn:microsoft.com/office/officeart/2005/8/layout/radial5"/>
    <dgm:cxn modelId="{224B47BE-333B-4CB9-92B1-4A91084F7678}" type="presParOf" srcId="{EE15F248-FB13-4855-AB4B-68460CB75F83}" destId="{D6A166B3-B70D-4EEA-8A9A-2DCE6B3482E0}" srcOrd="1" destOrd="0" presId="urn:microsoft.com/office/officeart/2005/8/layout/radial5"/>
    <dgm:cxn modelId="{8D04DAA7-4738-429E-A774-6F4B3668C46B}" type="presParOf" srcId="{D6A166B3-B70D-4EEA-8A9A-2DCE6B3482E0}" destId="{B787463A-EAE0-40C1-BE8C-C838021347FD}" srcOrd="0" destOrd="0" presId="urn:microsoft.com/office/officeart/2005/8/layout/radial5"/>
    <dgm:cxn modelId="{5DA6EED4-F6A1-46DE-9140-525CFDCBC146}" type="presParOf" srcId="{EE15F248-FB13-4855-AB4B-68460CB75F83}" destId="{7C909F61-4DE9-4CE5-8294-7D5AF4B1893C}" srcOrd="2" destOrd="0" presId="urn:microsoft.com/office/officeart/2005/8/layout/radial5"/>
    <dgm:cxn modelId="{8F944871-443F-4700-9C6D-91442D48A173}" type="presParOf" srcId="{EE15F248-FB13-4855-AB4B-68460CB75F83}" destId="{E591FD46-FEF3-4A26-8525-A33A097ADA69}" srcOrd="3" destOrd="0" presId="urn:microsoft.com/office/officeart/2005/8/layout/radial5"/>
    <dgm:cxn modelId="{6D2B9662-AF2A-444D-AD5D-39E3F4FDBF27}" type="presParOf" srcId="{E591FD46-FEF3-4A26-8525-A33A097ADA69}" destId="{E153EF2E-8981-4BB2-BF7E-8DDE09A432E6}" srcOrd="0" destOrd="0" presId="urn:microsoft.com/office/officeart/2005/8/layout/radial5"/>
    <dgm:cxn modelId="{B70F649A-4862-411F-AFDB-D4416EE74054}" type="presParOf" srcId="{EE15F248-FB13-4855-AB4B-68460CB75F83}" destId="{E076E515-8848-45F5-A32D-7918E532E245}" srcOrd="4" destOrd="0" presId="urn:microsoft.com/office/officeart/2005/8/layout/radial5"/>
    <dgm:cxn modelId="{680F0CB3-2DB8-40A8-9585-861C9C4749F6}" type="presParOf" srcId="{EE15F248-FB13-4855-AB4B-68460CB75F83}" destId="{6EAAFAEF-2F32-4F60-BE74-3F795BA1A342}" srcOrd="5" destOrd="0" presId="urn:microsoft.com/office/officeart/2005/8/layout/radial5"/>
    <dgm:cxn modelId="{50635456-B952-4298-91B2-79600757841C}" type="presParOf" srcId="{6EAAFAEF-2F32-4F60-BE74-3F795BA1A342}" destId="{F56A5EA6-6B3E-46A2-838B-9CB5DAD9FECF}" srcOrd="0" destOrd="0" presId="urn:microsoft.com/office/officeart/2005/8/layout/radial5"/>
    <dgm:cxn modelId="{CAB8380C-BABA-4FD2-A4C5-AEAE63860FB4}" type="presParOf" srcId="{EE15F248-FB13-4855-AB4B-68460CB75F83}" destId="{80AA2103-C1BA-4F3E-B640-A41F596E186F}" srcOrd="6" destOrd="0" presId="urn:microsoft.com/office/officeart/2005/8/layout/radial5"/>
    <dgm:cxn modelId="{4E162244-DD27-432D-8355-FDCEC9B18C99}" type="presParOf" srcId="{EE15F248-FB13-4855-AB4B-68460CB75F83}" destId="{96E96720-5F4C-424B-A848-BAF07FBCAA60}" srcOrd="7" destOrd="0" presId="urn:microsoft.com/office/officeart/2005/8/layout/radial5"/>
    <dgm:cxn modelId="{32F31928-AB8A-4E9B-BDB8-E43A9330A2C2}" type="presParOf" srcId="{96E96720-5F4C-424B-A848-BAF07FBCAA60}" destId="{B70F3A12-79D4-4C81-8A96-243E9A490506}" srcOrd="0" destOrd="0" presId="urn:microsoft.com/office/officeart/2005/8/layout/radial5"/>
    <dgm:cxn modelId="{E5267F4B-B4F9-476B-B278-99C7624D0570}" type="presParOf" srcId="{EE15F248-FB13-4855-AB4B-68460CB75F83}" destId="{AFE27B5C-9DAD-448C-B97D-ABCB970CBFA4}" srcOrd="8" destOrd="0" presId="urn:microsoft.com/office/officeart/2005/8/layout/radial5"/>
    <dgm:cxn modelId="{FC427699-BB92-4248-B0AE-4ECCB0E034ED}" type="presParOf" srcId="{EE15F248-FB13-4855-AB4B-68460CB75F83}" destId="{258235DF-A547-480D-8BA8-9AF43A4ED72D}" srcOrd="9" destOrd="0" presId="urn:microsoft.com/office/officeart/2005/8/layout/radial5"/>
    <dgm:cxn modelId="{A4DCA0F0-E0D4-4892-85C1-4863FF95FCF7}" type="presParOf" srcId="{258235DF-A547-480D-8BA8-9AF43A4ED72D}" destId="{CC5E5DCB-0152-4BE8-BE9B-C8E0B35FC7B0}" srcOrd="0" destOrd="0" presId="urn:microsoft.com/office/officeart/2005/8/layout/radial5"/>
    <dgm:cxn modelId="{E9559673-3AD9-403D-A27A-AD2151DBB0B1}" type="presParOf" srcId="{EE15F248-FB13-4855-AB4B-68460CB75F83}" destId="{D114FC77-7296-4716-B1CA-3753EEC56CB9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CCB0E-ADB0-445B-BC1A-F4B1FBF49150}">
      <dsp:nvSpPr>
        <dsp:cNvPr id="0" name=""/>
        <dsp:cNvSpPr/>
      </dsp:nvSpPr>
      <dsp:spPr>
        <a:xfrm>
          <a:off x="3953195" y="2197026"/>
          <a:ext cx="1567334" cy="156733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Лавка Добра</a:t>
          </a:r>
          <a:endParaRPr lang="ru-RU" sz="2800" b="1" kern="1200" dirty="0"/>
        </a:p>
      </dsp:txBody>
      <dsp:txXfrm>
        <a:off x="4182726" y="2426557"/>
        <a:ext cx="1108272" cy="1108272"/>
      </dsp:txXfrm>
    </dsp:sp>
    <dsp:sp modelId="{D6A166B3-B70D-4EEA-8A9A-2DCE6B3482E0}">
      <dsp:nvSpPr>
        <dsp:cNvPr id="0" name=""/>
        <dsp:cNvSpPr/>
      </dsp:nvSpPr>
      <dsp:spPr>
        <a:xfrm rot="16228056">
          <a:off x="4386474" y="1625189"/>
          <a:ext cx="718551" cy="532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465756" y="1811699"/>
        <a:ext cx="558683" cy="319735"/>
      </dsp:txXfrm>
    </dsp:sp>
    <dsp:sp modelId="{7C909F61-4DE9-4CE5-8294-7D5AF4B1893C}">
      <dsp:nvSpPr>
        <dsp:cNvPr id="0" name=""/>
        <dsp:cNvSpPr/>
      </dsp:nvSpPr>
      <dsp:spPr>
        <a:xfrm>
          <a:off x="3057088" y="0"/>
          <a:ext cx="3395410" cy="156733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Многодетные</a:t>
          </a:r>
          <a:endParaRPr lang="ru-RU" sz="2800" b="1" kern="1200" dirty="0"/>
        </a:p>
      </dsp:txBody>
      <dsp:txXfrm>
        <a:off x="3554334" y="229531"/>
        <a:ext cx="2400918" cy="1108272"/>
      </dsp:txXfrm>
    </dsp:sp>
    <dsp:sp modelId="{E591FD46-FEF3-4A26-8525-A33A097ADA69}">
      <dsp:nvSpPr>
        <dsp:cNvPr id="0" name=""/>
        <dsp:cNvSpPr/>
      </dsp:nvSpPr>
      <dsp:spPr>
        <a:xfrm rot="20596361">
          <a:off x="5455352" y="2365622"/>
          <a:ext cx="883052" cy="532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458734" y="2495207"/>
        <a:ext cx="723184" cy="319735"/>
      </dsp:txXfrm>
    </dsp:sp>
    <dsp:sp modelId="{E076E515-8848-45F5-A32D-7918E532E245}">
      <dsp:nvSpPr>
        <dsp:cNvPr id="0" name=""/>
        <dsp:cNvSpPr/>
      </dsp:nvSpPr>
      <dsp:spPr>
        <a:xfrm>
          <a:off x="6129167" y="1325408"/>
          <a:ext cx="3015848" cy="156733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Пожилые</a:t>
          </a:r>
          <a:endParaRPr lang="ru-RU" sz="2800" b="1" kern="1200" dirty="0"/>
        </a:p>
      </dsp:txBody>
      <dsp:txXfrm>
        <a:off x="6570828" y="1554939"/>
        <a:ext cx="2132526" cy="1108272"/>
      </dsp:txXfrm>
    </dsp:sp>
    <dsp:sp modelId="{6EAAFAEF-2F32-4F60-BE74-3F795BA1A342}">
      <dsp:nvSpPr>
        <dsp:cNvPr id="0" name=""/>
        <dsp:cNvSpPr/>
      </dsp:nvSpPr>
      <dsp:spPr>
        <a:xfrm rot="11748974">
          <a:off x="3021674" y="2296222"/>
          <a:ext cx="1007396" cy="532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178516" y="2424587"/>
        <a:ext cx="847528" cy="319735"/>
      </dsp:txXfrm>
    </dsp:sp>
    <dsp:sp modelId="{80AA2103-C1BA-4F3E-B640-A41F596E186F}">
      <dsp:nvSpPr>
        <dsp:cNvPr id="0" name=""/>
        <dsp:cNvSpPr/>
      </dsp:nvSpPr>
      <dsp:spPr>
        <a:xfrm>
          <a:off x="159277" y="1325422"/>
          <a:ext cx="3001460" cy="156733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Инвалиды</a:t>
          </a:r>
          <a:endParaRPr lang="ru-RU" sz="2800" b="1" kern="1200" dirty="0"/>
        </a:p>
      </dsp:txBody>
      <dsp:txXfrm>
        <a:off x="598831" y="1554953"/>
        <a:ext cx="2122352" cy="1108272"/>
      </dsp:txXfrm>
    </dsp:sp>
    <dsp:sp modelId="{96E96720-5F4C-424B-A848-BAF07FBCAA60}">
      <dsp:nvSpPr>
        <dsp:cNvPr id="0" name=""/>
        <dsp:cNvSpPr/>
      </dsp:nvSpPr>
      <dsp:spPr>
        <a:xfrm rot="8657950">
          <a:off x="3233685" y="3430564"/>
          <a:ext cx="1012692" cy="532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378531" y="3490497"/>
        <a:ext cx="852824" cy="319735"/>
      </dsp:txXfrm>
    </dsp:sp>
    <dsp:sp modelId="{AFE27B5C-9DAD-448C-B97D-ABCB970CBFA4}">
      <dsp:nvSpPr>
        <dsp:cNvPr id="0" name=""/>
        <dsp:cNvSpPr/>
      </dsp:nvSpPr>
      <dsp:spPr>
        <a:xfrm>
          <a:off x="822232" y="3839563"/>
          <a:ext cx="3257735" cy="156733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Бездомные</a:t>
          </a:r>
          <a:endParaRPr lang="ru-RU" sz="2800" b="1" kern="1200" dirty="0"/>
        </a:p>
      </dsp:txBody>
      <dsp:txXfrm>
        <a:off x="1299316" y="4069094"/>
        <a:ext cx="2303567" cy="1108272"/>
      </dsp:txXfrm>
    </dsp:sp>
    <dsp:sp modelId="{258235DF-A547-480D-8BA8-9AF43A4ED72D}">
      <dsp:nvSpPr>
        <dsp:cNvPr id="0" name=""/>
        <dsp:cNvSpPr/>
      </dsp:nvSpPr>
      <dsp:spPr>
        <a:xfrm rot="2213503">
          <a:off x="5161740" y="3474774"/>
          <a:ext cx="1176709" cy="5328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177745" y="3533368"/>
        <a:ext cx="1016841" cy="319735"/>
      </dsp:txXfrm>
    </dsp:sp>
    <dsp:sp modelId="{D114FC77-7296-4716-B1CA-3753EEC56CB9}">
      <dsp:nvSpPr>
        <dsp:cNvPr id="0" name=""/>
        <dsp:cNvSpPr/>
      </dsp:nvSpPr>
      <dsp:spPr>
        <a:xfrm>
          <a:off x="5173807" y="3967550"/>
          <a:ext cx="3673267" cy="143936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Организации</a:t>
          </a:r>
          <a:endParaRPr lang="ru-RU" sz="2800" b="1" kern="1200" dirty="0"/>
        </a:p>
      </dsp:txBody>
      <dsp:txXfrm>
        <a:off x="5711744" y="4178340"/>
        <a:ext cx="2597393" cy="1017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0.5945</cdr:x>
      <cdr:y>0.49765</cdr:y>
    </cdr:from>
    <cdr:to>
      <cdr:x>0.6945</cdr:x>
      <cdr:y>0.68191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36096" y="24695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0.80698</cdr:x>
      <cdr:y>0.45623</cdr:y>
    </cdr:from>
    <cdr:to>
      <cdr:x>0.92873</cdr:x>
      <cdr:y>0.71758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40328" r="46622" b="22042"/>
        <a:stretch xmlns:a="http://schemas.openxmlformats.org/drawingml/2006/main"/>
      </cdr:blipFill>
      <cdr:spPr>
        <a:xfrm xmlns:a="http://schemas.openxmlformats.org/drawingml/2006/main">
          <a:off x="7989539" y="3118584"/>
          <a:ext cx="1205397" cy="178648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0.81817</cdr:x>
      <cdr:y>0.70905</cdr:y>
    </cdr:from>
    <cdr:to>
      <cdr:x>0.93454</cdr:x>
      <cdr:y>0.99718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85362" t="37664" r="3979" b="-14460"/>
        <a:stretch xmlns:a="http://schemas.openxmlformats.org/drawingml/2006/main"/>
      </cdr:blipFill>
      <cdr:spPr>
        <a:xfrm xmlns:a="http://schemas.openxmlformats.org/drawingml/2006/main">
          <a:off x="8100392" y="4846776"/>
          <a:ext cx="1152128" cy="196954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</cdr:pic>
  </cdr:relSizeAnchor>
  <cdr:relSizeAnchor xmlns:cdr="http://schemas.openxmlformats.org/drawingml/2006/chartDrawing">
    <cdr:from>
      <cdr:x>0.84249</cdr:x>
      <cdr:y>0.23543</cdr:y>
    </cdr:from>
    <cdr:to>
      <cdr:x>0.93176</cdr:x>
      <cdr:y>0.44285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78132" t="26777" r="14089" b="22921"/>
        <a:stretch xmlns:a="http://schemas.openxmlformats.org/drawingml/2006/main"/>
      </cdr:blipFill>
      <cdr:spPr>
        <a:xfrm xmlns:a="http://schemas.openxmlformats.org/drawingml/2006/main">
          <a:off x="8341108" y="1609336"/>
          <a:ext cx="883825" cy="14178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/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5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7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46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15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1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8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62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0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7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9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8.png"/><Relationship Id="rId7" Type="http://schemas.openxmlformats.org/officeDocument/2006/relationships/image" Target="../media/image4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microsoft.com/office/2007/relationships/hdphoto" Target="../media/hdphoto12.wdp"/><Relationship Id="rId10" Type="http://schemas.microsoft.com/office/2007/relationships/diagramDrawing" Target="../diagrams/drawing1.xml"/><Relationship Id="rId4" Type="http://schemas.openxmlformats.org/officeDocument/2006/relationships/image" Target="../media/image55.pn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jp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1.png"/><Relationship Id="rId7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microsoft.com/office/2007/relationships/hdphoto" Target="../media/hdphoto2.wdp"/><Relationship Id="rId10" Type="http://schemas.openxmlformats.org/officeDocument/2006/relationships/image" Target="../media/image42.jpg"/><Relationship Id="rId4" Type="http://schemas.openxmlformats.org/officeDocument/2006/relationships/image" Target="../media/image11.pn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43799">
            <a:off x="3676614" y="3380349"/>
            <a:ext cx="4135648" cy="936104"/>
          </a:xfrm>
          <a:solidFill>
            <a:schemeClr val="bg1"/>
          </a:solidFill>
          <a:effectLst>
            <a:softEdge rad="317500"/>
          </a:effectLst>
        </p:spPr>
        <p:txBody>
          <a:bodyPr>
            <a:prstTxWarp prst="textFadeRight">
              <a:avLst>
                <a:gd name="adj" fmla="val 33291"/>
              </a:avLst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ln w="10541" cmpd="sng">
                  <a:solidFill>
                    <a:srgbClr val="FFFF99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cs typeface="CordiaUPC" panose="020B0304020202020204" pitchFamily="34" charset="-34"/>
              </a:rPr>
              <a:t> на колёсах</a:t>
            </a:r>
            <a:endParaRPr lang="ru-RU" sz="5400" b="1" dirty="0">
              <a:ln w="10541" cmpd="sng">
                <a:solidFill>
                  <a:srgbClr val="FFFF99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CordiaUPC" panose="020B0304020202020204" pitchFamily="34" charset="-3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4" r="11212" b="17714"/>
          <a:stretch/>
        </p:blipFill>
        <p:spPr>
          <a:xfrm>
            <a:off x="-90655" y="4641273"/>
            <a:ext cx="9234655" cy="22167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13" y="0"/>
            <a:ext cx="7452320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56164"/>
            <a:ext cx="3995936" cy="258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31840" y="191683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cs typeface="Arabic Typesetting" panose="03020402040406030203" pitchFamily="66" charset="-78"/>
              </a:rPr>
              <a:t>п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cs typeface="Arabic Typesetting" panose="03020402040406030203" pitchFamily="66" charset="-78"/>
              </a:rPr>
              <a:t>редставляет проект</a:t>
            </a:r>
            <a:endParaRPr lang="ru-RU" sz="3600" dirty="0">
              <a:solidFill>
                <a:schemeClr val="accent6">
                  <a:lumMod val="50000"/>
                </a:schemeClr>
              </a:solidFill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95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319446" y="-1275906"/>
            <a:ext cx="1462547" cy="4286031"/>
          </a:xfrm>
          <a:prstGeom prst="wedgeRectCallout">
            <a:avLst>
              <a:gd name="adj1" fmla="val 113"/>
              <a:gd name="adj2" fmla="val 64834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83" y="48063"/>
            <a:ext cx="2226675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4807" r="32609" b="31167"/>
          <a:stretch/>
        </p:blipFill>
        <p:spPr>
          <a:xfrm>
            <a:off x="-207613" y="1488223"/>
            <a:ext cx="3879150" cy="29996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21058" r="4393" b="28819"/>
          <a:stretch/>
        </p:blipFill>
        <p:spPr>
          <a:xfrm>
            <a:off x="1063660" y="4077072"/>
            <a:ext cx="6964724" cy="290479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43" y="0"/>
            <a:ext cx="40973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62" r="650" b="11919"/>
          <a:stretch/>
        </p:blipFill>
        <p:spPr>
          <a:xfrm>
            <a:off x="3659847" y="1698696"/>
            <a:ext cx="4728577" cy="256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6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2910934" y="-2223160"/>
            <a:ext cx="873859" cy="5472609"/>
          </a:xfrm>
          <a:prstGeom prst="wedgeRectCallout">
            <a:avLst>
              <a:gd name="adj1" fmla="val -44285"/>
              <a:gd name="adj2" fmla="val 6817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2885"/>
            <a:ext cx="2073246" cy="134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0255" y="189978"/>
            <a:ext cx="49685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ПОМОЩЬ ИНВАЛИДАМ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t="18962" r="7820" b="11918"/>
          <a:stretch/>
        </p:blipFill>
        <p:spPr>
          <a:xfrm>
            <a:off x="5040895" y="1397621"/>
            <a:ext cx="3491346" cy="215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18500" r="14394" b="9715"/>
          <a:stretch/>
        </p:blipFill>
        <p:spPr>
          <a:xfrm>
            <a:off x="4582763" y="3594415"/>
            <a:ext cx="4407610" cy="312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/>
        </p:blipFill>
        <p:spPr>
          <a:xfrm>
            <a:off x="319111" y="1029530"/>
            <a:ext cx="4263652" cy="261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11451" r="10455" b="7475"/>
          <a:stretch/>
        </p:blipFill>
        <p:spPr>
          <a:xfrm>
            <a:off x="319111" y="3539841"/>
            <a:ext cx="4263652" cy="318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0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565337" y="-1516251"/>
            <a:ext cx="1077223" cy="4536505"/>
          </a:xfrm>
          <a:prstGeom prst="wedgeRectCallout">
            <a:avLst>
              <a:gd name="adj1" fmla="val -23731"/>
              <a:gd name="adj2" fmla="val 64421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90" y="0"/>
            <a:ext cx="2339904" cy="151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35696" y="213398"/>
            <a:ext cx="45365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БЛАГОТВОРИТЕЛЬНЫЕ АКЦИИ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17248"/>
          <a:stretch/>
        </p:blipFill>
        <p:spPr>
          <a:xfrm>
            <a:off x="4788024" y="1513393"/>
            <a:ext cx="4111214" cy="525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21010" b="1"/>
          <a:stretch/>
        </p:blipFill>
        <p:spPr>
          <a:xfrm>
            <a:off x="323527" y="1513393"/>
            <a:ext cx="4259235" cy="525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7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4" y="1246467"/>
            <a:ext cx="8676166" cy="561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69273986"/>
              </p:ext>
            </p:extLst>
          </p:nvPr>
        </p:nvGraphicFramePr>
        <p:xfrm>
          <a:off x="-108519" y="1315730"/>
          <a:ext cx="9145016" cy="5542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59832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-21526" y="-37328"/>
            <a:ext cx="9165526" cy="138499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accent2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  <a:latin typeface="+mj-lt"/>
              </a:rPr>
              <a:t>Цель проекта: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качественно улучшить работу волонтерского движения путём создания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гуманитарного склада на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колесах для доставки необходимой помощи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до адресата,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как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непосредственно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в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glow rad="266700">
                    <a:srgbClr val="FDF8DB">
                      <a:alpha val="37000"/>
                    </a:srgbClr>
                  </a:glow>
                </a:effectLst>
              </a:rPr>
              <a:t>нашем регионе, так и в дальние малообеспеченные регионы нашей страны.   </a:t>
            </a:r>
          </a:p>
        </p:txBody>
      </p:sp>
    </p:spTree>
    <p:extLst>
      <p:ext uri="{BB962C8B-B14F-4D97-AF65-F5344CB8AC3E}">
        <p14:creationId xmlns:p14="http://schemas.microsoft.com/office/powerpoint/2010/main" val="36320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 rot="5400000">
            <a:off x="2051719" y="-1539553"/>
            <a:ext cx="4968551" cy="8568953"/>
          </a:xfrm>
          <a:prstGeom prst="round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4" r="11212" b="17714"/>
          <a:stretch/>
        </p:blipFill>
        <p:spPr>
          <a:xfrm>
            <a:off x="-90655" y="4641273"/>
            <a:ext cx="9234655" cy="2216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18" y="260647"/>
            <a:ext cx="85689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Каждый из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 нуждается в человеческом внимании, заботе, теплом и добром отношении. 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более, это необходимо людям, оказавшимся в трудных жизненных обстоятельствах. 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Милосердие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это состояние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души,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 образ жизни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православного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27895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4" r="11212" b="17714"/>
          <a:stretch/>
        </p:blipFill>
        <p:spPr>
          <a:xfrm>
            <a:off x="-90655" y="4641273"/>
            <a:ext cx="9234655" cy="221672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74564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2713771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Спасибо  за  внимание!</a:t>
            </a:r>
          </a:p>
          <a:p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С уважением,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podolskblag.ru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51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1" t="-1907" r="24536" b="39776"/>
          <a:stretch/>
        </p:blipFill>
        <p:spPr>
          <a:xfrm>
            <a:off x="5039544" y="5157192"/>
            <a:ext cx="4104456" cy="1656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13" y="-99392"/>
            <a:ext cx="7241801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-37381" y="2023976"/>
            <a:ext cx="9218761" cy="441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</a:t>
            </a:r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4,5           </a:t>
            </a:r>
            <a:r>
              <a:rPr lang="en-US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</a:t>
            </a:r>
            <a:r>
              <a:rPr lang="en-US" sz="5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00 </a:t>
            </a:r>
            <a:endParaRPr lang="ru-RU" sz="5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lnSpc>
                <a:spcPts val="3000"/>
              </a:lnSpc>
            </a:pPr>
            <a:r>
              <a:rPr lang="ru-RU" sz="2400" i="1" dirty="0" smtClean="0"/>
              <a:t>          </a:t>
            </a:r>
            <a:r>
              <a:rPr lang="ru-RU" sz="3200" i="1" dirty="0" smtClean="0">
                <a:effectLst>
                  <a:glow rad="1371600">
                    <a:schemeClr val="accent6">
                      <a:satMod val="175000"/>
                      <a:alpha val="12000"/>
                    </a:schemeClr>
                  </a:glow>
                </a:effectLst>
              </a:rPr>
              <a:t>года                 регионов    </a:t>
            </a:r>
            <a:r>
              <a:rPr lang="en-US" sz="3200" i="1" dirty="0" smtClean="0">
                <a:effectLst>
                  <a:glow rad="1371600">
                    <a:schemeClr val="accent6">
                      <a:satMod val="175000"/>
                      <a:alpha val="12000"/>
                    </a:schemeClr>
                  </a:glow>
                </a:effectLst>
              </a:rPr>
              <a:t>                  </a:t>
            </a:r>
            <a:r>
              <a:rPr lang="ru-RU" sz="3200" i="1" dirty="0" smtClean="0">
                <a:effectLst>
                  <a:glow rad="1371600">
                    <a:schemeClr val="accent6">
                      <a:satMod val="175000"/>
                      <a:alpha val="12000"/>
                    </a:schemeClr>
                  </a:glow>
                </a:effectLst>
              </a:rPr>
              <a:t>семей</a:t>
            </a:r>
          </a:p>
          <a:p>
            <a:r>
              <a:rPr lang="ru-RU" sz="2400" i="1" dirty="0" smtClean="0"/>
              <a:t>                                       </a:t>
            </a:r>
            <a:endParaRPr lang="ru-RU" sz="2800" i="1" dirty="0" smtClean="0"/>
          </a:p>
          <a:p>
            <a:pPr>
              <a:lnSpc>
                <a:spcPts val="4800"/>
              </a:lnSpc>
            </a:pPr>
            <a:r>
              <a:rPr lang="ru-RU" sz="3600" i="1" dirty="0" smtClean="0"/>
              <a:t>  </a:t>
            </a:r>
            <a:r>
              <a:rPr lang="ru-RU" sz="3200" i="1" dirty="0" smtClean="0">
                <a:effectLst>
                  <a:glow rad="1397000">
                    <a:schemeClr val="accent6">
                      <a:satMod val="175000"/>
                      <a:alpha val="16000"/>
                    </a:schemeClr>
                  </a:glow>
                </a:effectLst>
              </a:rPr>
              <a:t>реализуется   </a:t>
            </a:r>
            <a:r>
              <a:rPr lang="en-US" sz="3200" i="1" dirty="0" smtClean="0">
                <a:effectLst>
                  <a:glow rad="1397000">
                    <a:schemeClr val="accent6">
                      <a:satMod val="175000"/>
                      <a:alpha val="16000"/>
                    </a:schemeClr>
                  </a:glow>
                </a:effectLst>
              </a:rPr>
              <a:t> </a:t>
            </a:r>
            <a:r>
              <a:rPr lang="ru-RU" sz="3200" i="1" dirty="0" smtClean="0">
                <a:effectLst>
                  <a:glow rad="1397000">
                    <a:schemeClr val="accent6">
                      <a:satMod val="175000"/>
                      <a:alpha val="16000"/>
                    </a:schemeClr>
                  </a:glow>
                </a:effectLst>
              </a:rPr>
              <a:t>  сотрудничаем с         приют для</a:t>
            </a:r>
          </a:p>
          <a:p>
            <a:pPr>
              <a:lnSpc>
                <a:spcPts val="4800"/>
              </a:lnSpc>
            </a:pPr>
            <a:r>
              <a:rPr lang="ru-RU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8                 60              </a:t>
            </a:r>
            <a:r>
              <a:rPr lang="en-US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&gt;40</a:t>
            </a:r>
            <a:endParaRPr lang="ru-RU" sz="54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ts val="3000"/>
              </a:lnSpc>
            </a:pPr>
            <a:r>
              <a:rPr lang="ru-RU" sz="5400" i="1" dirty="0" smtClean="0"/>
              <a:t> </a:t>
            </a:r>
            <a:r>
              <a:rPr lang="ru-RU" sz="3200" i="1" dirty="0" smtClean="0">
                <a:effectLst>
                  <a:glow rad="1346200">
                    <a:schemeClr val="accent6">
                      <a:satMod val="175000"/>
                      <a:alpha val="16000"/>
                    </a:schemeClr>
                  </a:glow>
                </a:effectLst>
              </a:rPr>
              <a:t>направлений     организациями          бездомных</a:t>
            </a:r>
          </a:p>
          <a:p>
            <a:pPr>
              <a:lnSpc>
                <a:spcPts val="5000"/>
              </a:lnSpc>
            </a:pPr>
            <a:endParaRPr lang="ru-RU" sz="4400" i="1" dirty="0" smtClean="0"/>
          </a:p>
          <a:p>
            <a:pPr>
              <a:lnSpc>
                <a:spcPts val="3600"/>
              </a:lnSpc>
            </a:pPr>
            <a:r>
              <a:rPr lang="ru-RU" sz="4400" i="1" dirty="0"/>
              <a:t> </a:t>
            </a:r>
            <a:r>
              <a:rPr lang="en-US" sz="4400" i="1" dirty="0" smtClean="0"/>
              <a:t>          </a:t>
            </a:r>
            <a:r>
              <a:rPr lang="en-US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 2 000</a:t>
            </a:r>
            <a:r>
              <a:rPr lang="ru-RU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</a:p>
          <a:p>
            <a:pPr>
              <a:lnSpc>
                <a:spcPts val="3600"/>
              </a:lnSpc>
            </a:pPr>
            <a:r>
              <a:rPr lang="en-US" sz="2400" i="1" dirty="0" smtClean="0"/>
              <a:t>                      </a:t>
            </a:r>
            <a:r>
              <a:rPr lang="ru-RU" sz="3600" i="1" dirty="0" smtClean="0">
                <a:effectLst>
                  <a:glow rad="1295400">
                    <a:schemeClr val="accent6">
                      <a:satMod val="175000"/>
                      <a:alpha val="15000"/>
                    </a:schemeClr>
                  </a:glow>
                </a:effectLst>
              </a:rPr>
              <a:t>волонтёров</a:t>
            </a:r>
            <a:r>
              <a:rPr lang="en-US" sz="3600" i="1" dirty="0" smtClean="0"/>
              <a:t> </a:t>
            </a:r>
            <a:r>
              <a:rPr lang="en-US" sz="2400" i="1" dirty="0" smtClean="0"/>
              <a:t>          </a:t>
            </a:r>
            <a:r>
              <a:rPr lang="ru-RU" sz="2400" i="1" dirty="0" smtClean="0"/>
              <a:t>    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42547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36" y="-99392"/>
            <a:ext cx="7241801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55576" y="1631720"/>
            <a:ext cx="7200800" cy="528350"/>
          </a:xfrm>
          <a:prstGeom prst="rect">
            <a:avLst/>
          </a:prstGeom>
          <a:solidFill>
            <a:srgbClr val="FDF8DB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количество волонтёрских поездок</a:t>
            </a:r>
          </a:p>
          <a:p>
            <a:pPr algn="ctr">
              <a:lnSpc>
                <a:spcPts val="1700"/>
              </a:lnSpc>
            </a:pPr>
            <a:endParaRPr lang="ru-RU" sz="3200" dirty="0">
              <a:latin typeface="+mj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17405585"/>
              </p:ext>
            </p:extLst>
          </p:nvPr>
        </p:nvGraphicFramePr>
        <p:xfrm>
          <a:off x="0" y="121777"/>
          <a:ext cx="9900592" cy="683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047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269404" y="-2774315"/>
            <a:ext cx="695322" cy="6806424"/>
          </a:xfrm>
          <a:prstGeom prst="wedgeRectCallout">
            <a:avLst>
              <a:gd name="adj1" fmla="val -27387"/>
              <a:gd name="adj2" fmla="val 5415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854" y="213399"/>
            <a:ext cx="6806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ПОМОЩЬ СЕМЬЯМ</a:t>
            </a:r>
            <a:endParaRPr lang="ru-RU" sz="4800" b="1" cap="none" spc="0" dirty="0">
              <a:ln w="1905">
                <a:solidFill>
                  <a:schemeClr val="tx1"/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06847" y="6127244"/>
            <a:ext cx="39506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многодетным</a:t>
            </a:r>
            <a:endParaRPr lang="ru-RU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85" y="0"/>
            <a:ext cx="196166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b="5086"/>
          <a:stretch/>
        </p:blipFill>
        <p:spPr>
          <a:xfrm>
            <a:off x="317111" y="1066488"/>
            <a:ext cx="3803008" cy="258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4" r="11212" b="17714"/>
          <a:stretch/>
        </p:blipFill>
        <p:spPr>
          <a:xfrm>
            <a:off x="-688632" y="4437113"/>
            <a:ext cx="10229183" cy="2455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4" b="27418"/>
          <a:stretch/>
        </p:blipFill>
        <p:spPr>
          <a:xfrm>
            <a:off x="4961644" y="3912681"/>
            <a:ext cx="3641104" cy="259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" t="21414" r="2311" b="26781"/>
          <a:stretch/>
        </p:blipFill>
        <p:spPr>
          <a:xfrm>
            <a:off x="4949506" y="1066489"/>
            <a:ext cx="3641104" cy="258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3633" r="17122"/>
          <a:stretch/>
        </p:blipFill>
        <p:spPr>
          <a:xfrm>
            <a:off x="317110" y="3912683"/>
            <a:ext cx="3803008" cy="259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17110" y="6053470"/>
            <a:ext cx="3950698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одиноким</a:t>
            </a:r>
            <a:endParaRPr lang="ru-RU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3266352"/>
            <a:ext cx="4320481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малообеспеченным</a:t>
            </a:r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0448" y="3134529"/>
            <a:ext cx="3799670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многодетным</a:t>
            </a:r>
            <a:endParaRPr lang="ru-RU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1375" y="6104766"/>
            <a:ext cx="4172296" cy="60529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lvl="0" algn="ctr">
              <a:lnSpc>
                <a:spcPts val="2000"/>
              </a:lnSpc>
            </a:pPr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</a:t>
            </a: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трудной жизненной </a:t>
            </a:r>
          </a:p>
          <a:p>
            <a:pPr lvl="0" algn="ctr">
              <a:lnSpc>
                <a:spcPts val="2000"/>
              </a:lnSpc>
            </a:pP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ситуации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148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269404" y="-2786930"/>
            <a:ext cx="695322" cy="6806424"/>
          </a:xfrm>
          <a:prstGeom prst="wedgeRectCallout">
            <a:avLst>
              <a:gd name="adj1" fmla="val -15432"/>
              <a:gd name="adj2" fmla="val 5456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854" y="213399"/>
            <a:ext cx="6806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ПОМОЩЬ ПОЖИЛЫМ</a:t>
            </a:r>
            <a:endParaRPr lang="ru-RU" sz="4800" b="1" cap="none" spc="0" dirty="0">
              <a:ln w="1905">
                <a:solidFill>
                  <a:schemeClr val="tx1"/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" t="-14387" r="11604" b="35471"/>
          <a:stretch/>
        </p:blipFill>
        <p:spPr>
          <a:xfrm>
            <a:off x="-468560" y="4754419"/>
            <a:ext cx="10009111" cy="2103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73" y="1"/>
            <a:ext cx="2071727" cy="1340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879" r="23226" b="12852"/>
          <a:stretch/>
        </p:blipFill>
        <p:spPr>
          <a:xfrm>
            <a:off x="5004048" y="1046209"/>
            <a:ext cx="3659972" cy="25158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t="14523" r="23226" b="17105"/>
          <a:stretch/>
        </p:blipFill>
        <p:spPr>
          <a:xfrm>
            <a:off x="5029089" y="3717031"/>
            <a:ext cx="3658662" cy="29309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3112" r="14849" b="11111"/>
          <a:stretch/>
        </p:blipFill>
        <p:spPr>
          <a:xfrm>
            <a:off x="467544" y="3717031"/>
            <a:ext cx="3772835" cy="29309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067944" y="2655202"/>
            <a:ext cx="2790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4727" r="10910" b="8404"/>
          <a:stretch/>
        </p:blipFill>
        <p:spPr>
          <a:xfrm>
            <a:off x="467545" y="1056794"/>
            <a:ext cx="3772834" cy="251853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399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360244" y="-2264039"/>
            <a:ext cx="695322" cy="5760641"/>
          </a:xfrm>
          <a:prstGeom prst="wedgeRectCallout">
            <a:avLst>
              <a:gd name="adj1" fmla="val -21409"/>
              <a:gd name="adj2" fmla="val 5934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854" y="213399"/>
            <a:ext cx="6806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ПОМОЩЬ ДЕТЯМ</a:t>
            </a:r>
            <a:endParaRPr lang="ru-RU" sz="4800" b="1" cap="none" spc="0" dirty="0">
              <a:ln w="1905">
                <a:solidFill>
                  <a:schemeClr val="tx1"/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7" t="-874" r="30006" b="33601"/>
          <a:stretch/>
        </p:blipFill>
        <p:spPr>
          <a:xfrm>
            <a:off x="4129754" y="5064761"/>
            <a:ext cx="935731" cy="17932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18" y="1"/>
            <a:ext cx="1880447" cy="121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5" t="-874" r="23169" b="33601"/>
          <a:stretch/>
        </p:blipFill>
        <p:spPr>
          <a:xfrm>
            <a:off x="-101621" y="5074286"/>
            <a:ext cx="4332515" cy="1793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14750" r="10883"/>
          <a:stretch/>
        </p:blipFill>
        <p:spPr>
          <a:xfrm>
            <a:off x="239127" y="3996449"/>
            <a:ext cx="4577960" cy="282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25474" r="5365" b="38334"/>
          <a:stretch/>
        </p:blipFill>
        <p:spPr>
          <a:xfrm>
            <a:off x="2149454" y="1584176"/>
            <a:ext cx="4868693" cy="197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11" t="-874" r="23169" b="33601"/>
          <a:stretch/>
        </p:blipFill>
        <p:spPr>
          <a:xfrm>
            <a:off x="8100392" y="5074286"/>
            <a:ext cx="1291772" cy="17932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5189" r="12021" b="14667"/>
          <a:stretch/>
        </p:blipFill>
        <p:spPr bwMode="auto">
          <a:xfrm>
            <a:off x="4936714" y="3996449"/>
            <a:ext cx="4306326" cy="2861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6" r="47263" b="-1"/>
          <a:stretch/>
        </p:blipFill>
        <p:spPr bwMode="auto">
          <a:xfrm>
            <a:off x="218472" y="1099617"/>
            <a:ext cx="1947656" cy="281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9711" r="22958" b="-1236"/>
          <a:stretch/>
        </p:blipFill>
        <p:spPr bwMode="auto">
          <a:xfrm>
            <a:off x="6933329" y="1217475"/>
            <a:ext cx="2210671" cy="2696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5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269404" y="-2786930"/>
            <a:ext cx="695322" cy="6806424"/>
          </a:xfrm>
          <a:prstGeom prst="wedgeRectCallout">
            <a:avLst>
              <a:gd name="adj1" fmla="val -3477"/>
              <a:gd name="adj2" fmla="val 5700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6769" r="7206" b="10851"/>
          <a:stretch/>
        </p:blipFill>
        <p:spPr>
          <a:xfrm>
            <a:off x="4515598" y="1432532"/>
            <a:ext cx="4574170" cy="288159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3854" y="213399"/>
            <a:ext cx="6806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ПОМОЩЬ БЕЗДОМНЫМ</a:t>
            </a:r>
            <a:endParaRPr lang="ru-RU" sz="4800" b="1" cap="none" spc="0" dirty="0">
              <a:ln w="1905">
                <a:solidFill>
                  <a:schemeClr val="tx1"/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7300" y="3606241"/>
            <a:ext cx="4574171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кормление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87" y="213399"/>
            <a:ext cx="2041781" cy="132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3" b="18155"/>
          <a:stretch/>
        </p:blipFill>
        <p:spPr bwMode="auto">
          <a:xfrm>
            <a:off x="213854" y="1057296"/>
            <a:ext cx="3998106" cy="31267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4575" y="3667796"/>
            <a:ext cx="427272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транспортировка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0"/>
          <a:stretch/>
        </p:blipFill>
        <p:spPr bwMode="auto">
          <a:xfrm>
            <a:off x="4617521" y="4169499"/>
            <a:ext cx="4213727" cy="25346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26808" r="24271" b="20607"/>
          <a:stretch/>
        </p:blipFill>
        <p:spPr>
          <a:xfrm>
            <a:off x="317073" y="4184067"/>
            <a:ext cx="3967727" cy="25201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-29210" y="6057848"/>
            <a:ext cx="427272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лечение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17521" y="6124533"/>
            <a:ext cx="4092504" cy="579646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осстановление </a:t>
            </a:r>
          </a:p>
          <a:p>
            <a:pPr algn="ctr">
              <a:lnSpc>
                <a:spcPts val="19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документов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25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" y="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269404" y="-2774315"/>
            <a:ext cx="695322" cy="6806424"/>
          </a:xfrm>
          <a:prstGeom prst="wedgeRectCallout">
            <a:avLst>
              <a:gd name="adj1" fmla="val -21599"/>
              <a:gd name="adj2" fmla="val 57148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854" y="145562"/>
            <a:ext cx="6806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ПОМОЩЬ РЕГИОНАМ</a:t>
            </a:r>
            <a:endParaRPr lang="ru-RU" sz="4800" b="1" cap="none" spc="0" dirty="0">
              <a:ln w="1905">
                <a:solidFill>
                  <a:schemeClr val="tx1"/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76" y="66991"/>
            <a:ext cx="1737561" cy="112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57105"/>
            <a:ext cx="2452832" cy="289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4243" r="23863" b="20650"/>
          <a:stretch/>
        </p:blipFill>
        <p:spPr bwMode="auto">
          <a:xfrm>
            <a:off x="5339620" y="4056920"/>
            <a:ext cx="3672413" cy="2605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Lenovo\Desktop\Алла\благотворительность\лавка добра\fCbCiOodN2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"/>
          <a:stretch/>
        </p:blipFill>
        <p:spPr bwMode="auto">
          <a:xfrm>
            <a:off x="3772371" y="1241313"/>
            <a:ext cx="4591585" cy="2777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Lenovo\Desktop\Алла\благотворительность\лавка добра\EHNj_dGtYj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25" y="3989510"/>
            <a:ext cx="4872076" cy="274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6308"/>
            <a:ext cx="7175351" cy="77637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420888"/>
            <a:ext cx="4536504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415"/>
            <a:ext cx="9165526" cy="68741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ая выноска 6"/>
          <p:cNvSpPr/>
          <p:nvPr/>
        </p:nvSpPr>
        <p:spPr>
          <a:xfrm rot="16200000">
            <a:off x="3128565" y="-2219131"/>
            <a:ext cx="801849" cy="5544621"/>
          </a:xfrm>
          <a:prstGeom prst="wedgeRectCallout">
            <a:avLst>
              <a:gd name="adj1" fmla="val -23155"/>
              <a:gd name="adj2" fmla="val 6384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1736"/>
            <a:ext cx="2411760" cy="155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9990" y="260791"/>
            <a:ext cx="5398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ПОМОЩЬ ОРГАНИЗАЦИЯМ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4" r="11212" b="17714"/>
          <a:stretch/>
        </p:blipFill>
        <p:spPr>
          <a:xfrm>
            <a:off x="-82271" y="4784874"/>
            <a:ext cx="9234655" cy="2216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11169" b="26973"/>
          <a:stretch/>
        </p:blipFill>
        <p:spPr>
          <a:xfrm>
            <a:off x="4582763" y="1735623"/>
            <a:ext cx="4546020" cy="2347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18380" r="9546" b="14068"/>
          <a:stretch/>
        </p:blipFill>
        <p:spPr>
          <a:xfrm>
            <a:off x="4582763" y="4152635"/>
            <a:ext cx="4534125" cy="286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r="6819"/>
          <a:stretch/>
        </p:blipFill>
        <p:spPr>
          <a:xfrm>
            <a:off x="323728" y="990491"/>
            <a:ext cx="4211328" cy="307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865" r="3333" b="9089"/>
          <a:stretch/>
        </p:blipFill>
        <p:spPr>
          <a:xfrm>
            <a:off x="437111" y="4152635"/>
            <a:ext cx="4104456" cy="286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12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1332</TotalTime>
  <Words>164</Words>
  <Application>Microsoft Office PowerPoint</Application>
  <PresentationFormat>Экран (4:3)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Batang</vt:lpstr>
      <vt:lpstr>Arabic Typesetting</vt:lpstr>
      <vt:lpstr>Arial</vt:lpstr>
      <vt:lpstr>Calibri</vt:lpstr>
      <vt:lpstr>CordiaUPC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ТютюноваТатьяна</cp:lastModifiedBy>
  <cp:revision>94</cp:revision>
  <dcterms:created xsi:type="dcterms:W3CDTF">2020-04-28T15:23:19Z</dcterms:created>
  <dcterms:modified xsi:type="dcterms:W3CDTF">2020-04-30T11:23:13Z</dcterms:modified>
</cp:coreProperties>
</file>