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6" r:id="rId6"/>
    <p:sldId id="268" r:id="rId7"/>
    <p:sldId id="269" r:id="rId8"/>
    <p:sldId id="270" r:id="rId9"/>
    <p:sldId id="260" r:id="rId10"/>
    <p:sldId id="261" r:id="rId11"/>
    <p:sldId id="271" r:id="rId12"/>
    <p:sldId id="265" r:id="rId13"/>
  </p:sldIdLst>
  <p:sldSz cx="9144000" cy="5143500" type="screen16x9"/>
  <p:notesSz cx="6858000" cy="9144000"/>
  <p:embeddedFontLst>
    <p:embeddedFont>
      <p:font typeface="Catamaran Light" charset="0"/>
      <p:regular r:id="rId15"/>
      <p:bold r:id="rId16"/>
    </p:embeddedFont>
    <p:embeddedFont>
      <p:font typeface="Livvic" charset="0"/>
      <p:regular r:id="rId17"/>
      <p:bold r:id="rId18"/>
      <p:italic r:id="rId19"/>
      <p:boldItalic r:id="rId20"/>
    </p:embeddedFont>
    <p:embeddedFont>
      <p:font typeface="TTTravels-ExtraBold" pitchFamily="2" charset="-52"/>
      <p:bold r:id="rId21"/>
    </p:embeddedFont>
    <p:embeddedFont>
      <p:font typeface="Yusei Magic" charset="-128"/>
      <p:regular r:id="rId22"/>
    </p:embeddedFont>
    <p:embeddedFont>
      <p:font typeface="TTTravels-Medium" pitchFamily="2" charset="-52"/>
      <p:regular r:id="rId23"/>
    </p:embeddedFont>
    <p:embeddedFont>
      <p:font typeface="Fira Sans Extra Condensed Medium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CCC"/>
    <a:srgbClr val="2B5CB3"/>
    <a:srgbClr val="2D60BD"/>
    <a:srgbClr val="2F64C3"/>
    <a:srgbClr val="2A58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5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6fe61bc2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6fe61bc2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fd15a6f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fd15a6f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51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154B3C2-47FE-53AA-60AD-2FABAE47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AB485A6-A9B3-4889-B897-07259AB9569A}" type="datetimeFigureOut">
              <a:rPr lang="ru-RU" smtClean="0"/>
              <a:pPr/>
              <a:t>18.03.2023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56DBF23-9914-5089-7412-475ECE79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2341B1E-9661-9268-9EA1-ED7A3BAD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AF2FE0C-A6E6-485B-A1BE-35BAF71810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562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2458475" y="32870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2023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/>
          </p:nvPr>
        </p:nvSpPr>
        <p:spPr>
          <a:xfrm>
            <a:off x="356325" y="1504700"/>
            <a:ext cx="5524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dirty="0">
                <a:solidFill>
                  <a:schemeClr val="lt1"/>
                </a:solidFill>
              </a:rPr>
              <a:t>ВОЛОНТЁРСКИЙ ШТАБ </a:t>
            </a:r>
            <a:endParaRPr sz="39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</a:rPr>
              <a:t>“ЭНЕРГИЯ БУДУЩЕГО”</a:t>
            </a:r>
            <a:endParaRPr sz="32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7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4306774" cy="287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2366550"/>
            <a:ext cx="4306774" cy="27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5">
            <a:alphaModFix/>
          </a:blip>
          <a:srcRect l="-1300" t="10566" r="1300" b="5702"/>
          <a:stretch/>
        </p:blipFill>
        <p:spPr>
          <a:xfrm>
            <a:off x="4167125" y="-73051"/>
            <a:ext cx="4976874" cy="27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6">
            <a:alphaModFix/>
          </a:blip>
          <a:srcRect t="17088"/>
          <a:stretch/>
        </p:blipFill>
        <p:spPr>
          <a:xfrm>
            <a:off x="4167125" y="2380114"/>
            <a:ext cx="4976874" cy="2763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E08A93-D854-15DD-33EE-5FFE61A2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0"/>
            <a:ext cx="7704856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58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Монтажная область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55" y="0"/>
            <a:ext cx="727349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/>
          <p:nvPr/>
        </p:nvSpPr>
        <p:spPr>
          <a:xfrm>
            <a:off x="4582622" y="3122649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234" name="Google Shape;234;p31"/>
          <p:cNvGrpSpPr/>
          <p:nvPr/>
        </p:nvGrpSpPr>
        <p:grpSpPr>
          <a:xfrm>
            <a:off x="4582431" y="2545611"/>
            <a:ext cx="346056" cy="345674"/>
            <a:chOff x="3303268" y="3817349"/>
            <a:chExt cx="346056" cy="345674"/>
          </a:xfrm>
        </p:grpSpPr>
        <p:sp>
          <p:nvSpPr>
            <p:cNvPr id="235" name="Google Shape;235;p31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39" name="Google Shape;239;p31"/>
          <p:cNvGrpSpPr/>
          <p:nvPr/>
        </p:nvGrpSpPr>
        <p:grpSpPr>
          <a:xfrm>
            <a:off x="4582447" y="1968549"/>
            <a:ext cx="346024" cy="345674"/>
            <a:chOff x="4201447" y="3817349"/>
            <a:chExt cx="346024" cy="345674"/>
          </a:xfrm>
        </p:grpSpPr>
        <p:sp>
          <p:nvSpPr>
            <p:cNvPr id="240" name="Google Shape;240;p31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42" name="Google Shape;242;p31"/>
          <p:cNvSpPr txBox="1">
            <a:spLocks noGrp="1"/>
          </p:cNvSpPr>
          <p:nvPr>
            <p:ph type="ctrTitle"/>
          </p:nvPr>
        </p:nvSpPr>
        <p:spPr>
          <a:xfrm>
            <a:off x="942850" y="883938"/>
            <a:ext cx="3190500" cy="25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СПАСИБО ЗА ВНИМАНИЕ!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 rot="-5400000">
            <a:off x="3797246" y="-82750"/>
            <a:ext cx="1553100" cy="79851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805750" y="3285025"/>
            <a:ext cx="5422434" cy="9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lt1"/>
                </a:solidFill>
                <a:latin typeface="TTTravels-ExtraBold" pitchFamily="2" charset="-52"/>
                <a:ea typeface="Yusei Magic"/>
                <a:cs typeface="Yusei Magic"/>
                <a:sym typeface="Yusei Magic"/>
              </a:rPr>
              <a:t>Волонтёрский штаб «Энергия будущего» - это прогрессирующее добровольческое объединение Самарской области, вошедшее по результатам национальной премии Студент года-2022 в тройку лучших по всей России!</a:t>
            </a:r>
            <a:endParaRPr sz="1600" dirty="0">
              <a:solidFill>
                <a:schemeClr val="lt1"/>
              </a:solidFill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 rot="5400000">
            <a:off x="-1400950" y="1893325"/>
            <a:ext cx="5116200" cy="135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700" y="13675"/>
            <a:ext cx="7338301" cy="489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/>
          <p:nvPr/>
        </p:nvSpPr>
        <p:spPr>
          <a:xfrm rot="-5400000" flipH="1">
            <a:off x="4292150" y="1013125"/>
            <a:ext cx="1461600" cy="65115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NOW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38" name="Google Shape;138;p24"/>
          <p:cNvSpPr txBox="1">
            <a:spLocks noGrp="1"/>
          </p:cNvSpPr>
          <p:nvPr>
            <p:ph type="subTitle" idx="1"/>
          </p:nvPr>
        </p:nvSpPr>
        <p:spPr>
          <a:xfrm>
            <a:off x="1835600" y="3442325"/>
            <a:ext cx="6374700" cy="13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TTTravels-ExtraBold" pitchFamily="2" charset="-52"/>
                <a:ea typeface="Yusei Magic"/>
                <a:cs typeface="Yusei Magic"/>
                <a:sym typeface="Yusei Magic"/>
              </a:rPr>
              <a:t>Наш волонтёрский штаб охватывает практически все направления добровольческой деятельности, начиная от самого крупного событийного волонтерства и заканчивая инклюзивным волонтёрством, работая с детьми с ОВЗ, с инвалидами, с населением пожилого возраста, с различными приютами Самарской области, а также являемся соорганизаторами крупных региональных и всероссийских мероприятий.</a:t>
            </a:r>
            <a:endParaRPr sz="1200" dirty="0">
              <a:solidFill>
                <a:schemeClr val="lt1"/>
              </a:solidFill>
              <a:latin typeface="TTTravels-ExtraBold" pitchFamily="2" charset="-52"/>
              <a:ea typeface="Yusei Magic"/>
              <a:cs typeface="Yusei Magic"/>
              <a:sym typeface="Yusei Mag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l="25608" r="25613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4">
            <a:alphaModFix/>
          </a:blip>
          <a:srcRect l="28718" r="21143"/>
          <a:stretch/>
        </p:blipFill>
        <p:spPr>
          <a:xfrm>
            <a:off x="5381624" y="-82075"/>
            <a:ext cx="37623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>
            <a:spLocks noGrp="1"/>
          </p:cNvSpPr>
          <p:nvPr>
            <p:ph type="subTitle" idx="1"/>
          </p:nvPr>
        </p:nvSpPr>
        <p:spPr>
          <a:xfrm flipH="1">
            <a:off x="755576" y="1347614"/>
            <a:ext cx="3408000" cy="24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  <a:latin typeface="TTTravels-Medium" pitchFamily="2" charset="-52"/>
                <a:ea typeface="Yusei Magic"/>
                <a:cs typeface="Yusei Magic"/>
                <a:sym typeface="Yusei Magic"/>
              </a:rPr>
              <a:t>Ребята нашего штаба принимают активное участие в мероприятиях разного уровня, таких как Молодежный форум Иволга, Всероссийский этап конкурса «Студент года», Российская студенческая весна и многие другие! Ежегодно студенты нашего колледжа в рамках акции МЫВМЕСТЕ ездиют в Крым, где оказывают помощь людям с инвалидностью. Немало поездок организовывается и самим колледжем в целях создания неформальной обстановки и для личностного развития ребят</a:t>
            </a:r>
            <a:r>
              <a:rPr lang="en" dirty="0" smtClean="0">
                <a:solidFill>
                  <a:srgbClr val="000000"/>
                </a:solidFill>
                <a:highlight>
                  <a:srgbClr val="FFFFFF"/>
                </a:highlight>
                <a:latin typeface="TTTravels-Medium" pitchFamily="2" charset="-52"/>
                <a:ea typeface="Yusei Magic"/>
                <a:cs typeface="Yusei Magic"/>
                <a:sym typeface="Yusei Magic"/>
              </a:rPr>
              <a:t>.</a:t>
            </a:r>
            <a:r>
              <a:rPr lang="ru-RU" dirty="0" smtClean="0">
                <a:solidFill>
                  <a:srgbClr val="000000"/>
                </a:solidFill>
                <a:highlight>
                  <a:srgbClr val="FFFFFF"/>
                </a:highlight>
                <a:latin typeface="TTTravels-Medium" pitchFamily="2" charset="-52"/>
                <a:ea typeface="Yusei Magic"/>
                <a:cs typeface="Yusei Magic"/>
                <a:sym typeface="Yusei Magic"/>
              </a:rPr>
              <a:t>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highlight>
                  <a:srgbClr val="FFFFFF"/>
                </a:highlight>
                <a:latin typeface="TTTravels-Medium" pitchFamily="2" charset="-52"/>
                <a:ea typeface="Yusei Magic"/>
                <a:cs typeface="Yusei Magic"/>
                <a:sym typeface="Yusei Magic"/>
              </a:rPr>
              <a:t>Деятельность нашего штаба закреплена официальным документом: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TTTravels-Medium" pitchFamily="2" charset="-52"/>
              <a:ea typeface="Yusei Magic"/>
              <a:cs typeface="Yusei Magic"/>
              <a:sym typeface="Yusei Magic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672375" y="4338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TTravels-ExtraBold" pitchFamily="2" charset="-52"/>
              </a:rPr>
              <a:t>ЭНЕРГИЯ БУДУЩЕГО</a:t>
            </a:r>
            <a:endParaRPr dirty="0">
              <a:latin typeface="TTTravels-ExtraBold" pitchFamily="2" charset="-52"/>
            </a:endParaRPr>
          </a:p>
        </p:txBody>
      </p:sp>
      <p:sp>
        <p:nvSpPr>
          <p:cNvPr id="147" name="Google Shape;147;p25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5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069321C-0848-C249-76AF-F151CDEA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8184" y="1419622"/>
            <a:ext cx="2736304" cy="2520280"/>
          </a:xfrm>
          <a:prstGeom prst="rect">
            <a:avLst/>
          </a:prstGeom>
          <a:solidFill>
            <a:srgbClr val="2B5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qrcoder.ru/code/?https%3A%2F%2Fvk.com%2Fdoc457627468_654463864%3Fhash%3DjWAYIGq15159q92NdkK0X2u6dzTQsXCjU6EnoK3uUKD%26dl%3DQZLY8epmX2IxjBIVUTEXxTJUFCeZE6CG7SMyfwWVN0o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1419622"/>
            <a:ext cx="2736304" cy="2736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E08A93-D854-15DD-33EE-5FFE61A2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3467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2F8DA7-478D-601D-5A59-EB36120A2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0D57A4-E0E8-7D1B-1B4D-4CD9D5F4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subTitle" idx="1"/>
          </p:nvPr>
        </p:nvSpPr>
        <p:spPr>
          <a:xfrm flipH="1">
            <a:off x="683568" y="1275606"/>
            <a:ext cx="3498000" cy="3651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СОЦИАЛЬНОЕ ВОЛОНТЕРСТВО;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ЭКОЛОГИЧЕСКОЕ ВОЛОНТЕРСТВО;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СОБЫТИЙНОЕ ВОЛОНТЕРСТВО;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СПОРТИВНОЕ ВОЛОНТЕРСТВО: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ПАТРИОТИЧЕСКОЕ ВОЛОНТЕРСТВО: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ЗООВОЛОНТЕРСТВО: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МЕДИАВОЛОНТЕРСТВО: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Yusei Magic"/>
              <a:buChar char="●"/>
            </a:pPr>
            <a:r>
              <a:rPr lang="en" sz="1400" dirty="0">
                <a:solidFill>
                  <a:srgbClr val="000000"/>
                </a:solidFill>
                <a:highlight>
                  <a:srgbClr val="FFFFFF"/>
                </a:highlight>
                <a:latin typeface="TTTravels-ExtraBold" pitchFamily="2" charset="-52"/>
                <a:ea typeface="Yusei Magic"/>
                <a:cs typeface="Yusei Magic"/>
                <a:sym typeface="Yusei Magic"/>
              </a:rPr>
              <a:t>ИНКЛЮЗИВНОЕ ВОЛОНТЕРСТВО</a:t>
            </a:r>
            <a:endParaRPr sz="1400" dirty="0">
              <a:solidFill>
                <a:srgbClr val="000000"/>
              </a:solidFill>
              <a:highlight>
                <a:srgbClr val="FFFFFF"/>
              </a:highlight>
              <a:latin typeface="TTTravels-ExtraBold" pitchFamily="2" charset="-52"/>
              <a:ea typeface="Yusei Magic"/>
              <a:cs typeface="Yusei Magic"/>
              <a:sym typeface="Yusei Magic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95536" y="411510"/>
            <a:ext cx="3672408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TTravels-ExtraBold" pitchFamily="2" charset="-52"/>
              </a:rPr>
              <a:t>НАПРАВЛЕНИЯ ДЕЯТЕЛЬНОСТИ:</a:t>
            </a:r>
            <a:endParaRPr dirty="0">
              <a:latin typeface="TTTravels-ExtraBold" pitchFamily="2" charset="-52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6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l="17852" r="14525"/>
          <a:stretch/>
        </p:blipFill>
        <p:spPr>
          <a:xfrm>
            <a:off x="4432175" y="0"/>
            <a:ext cx="4676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191</Words>
  <Application>Microsoft Office PowerPoint</Application>
  <PresentationFormat>Экран (16:9)</PresentationFormat>
  <Paragraphs>19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Catamaran Light</vt:lpstr>
      <vt:lpstr>Livvic</vt:lpstr>
      <vt:lpstr>TTTravels-ExtraBold</vt:lpstr>
      <vt:lpstr>Yusei Magic</vt:lpstr>
      <vt:lpstr>TTTravels-Medium</vt:lpstr>
      <vt:lpstr>Fira Sans Extra Condensed Medium</vt:lpstr>
      <vt:lpstr>Engineering Project Proposal by Slidesgo</vt:lpstr>
      <vt:lpstr>ВОЛОНТЁРСКИЙ ШТАБ  “ЭНЕРГИЯ БУДУЩЕГО”</vt:lpstr>
      <vt:lpstr>Слайд 2</vt:lpstr>
      <vt:lpstr>NOW</vt:lpstr>
      <vt:lpstr>ЭНЕРГИЯ БУДУЩЕГО</vt:lpstr>
      <vt:lpstr>Слайд 5</vt:lpstr>
      <vt:lpstr>Слайд 6</vt:lpstr>
      <vt:lpstr>Слайд 7</vt:lpstr>
      <vt:lpstr>Слайд 8</vt:lpstr>
      <vt:lpstr>НАПРАВЛЕНИЯ ДЕЯТЕЛЬНОСТИ:</vt:lpstr>
      <vt:lpstr>Слайд 10</vt:lpstr>
      <vt:lpstr>Слайд 11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ШТАБ  “ЭНЕРГИЯ БУДУЩЕГО”</dc:title>
  <cp:lastModifiedBy>Ксюша и Настюша</cp:lastModifiedBy>
  <cp:revision>7</cp:revision>
  <dcterms:modified xsi:type="dcterms:W3CDTF">2023-03-18T16:30:21Z</dcterms:modified>
</cp:coreProperties>
</file>