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3" r:id="rId2"/>
    <p:sldMasterId id="2147483685" r:id="rId3"/>
    <p:sldMasterId id="2147483697" r:id="rId4"/>
    <p:sldMasterId id="2147483735" r:id="rId5"/>
    <p:sldMasterId id="2147483747" r:id="rId6"/>
    <p:sldMasterId id="2147483785" r:id="rId7"/>
    <p:sldMasterId id="2147483798" r:id="rId8"/>
    <p:sldMasterId id="2147483898" r:id="rId9"/>
    <p:sldMasterId id="2147483948" r:id="rId10"/>
  </p:sldMasterIdLst>
  <p:notesMasterIdLst>
    <p:notesMasterId r:id="rId20"/>
  </p:notesMasterIdLst>
  <p:sldIdLst>
    <p:sldId id="268" r:id="rId11"/>
    <p:sldId id="271" r:id="rId12"/>
    <p:sldId id="272" r:id="rId13"/>
    <p:sldId id="283" r:id="rId14"/>
    <p:sldId id="284" r:id="rId15"/>
    <p:sldId id="292" r:id="rId16"/>
    <p:sldId id="293" r:id="rId17"/>
    <p:sldId id="289" r:id="rId18"/>
    <p:sldId id="29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69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32CE1-C68F-415C-94CB-FC78A9B01690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FE32B-AF79-48E9-BD3F-CEC4CC79F1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6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9970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E40EA-E6A5-4BA6-8767-3197C218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0AF61B-92FB-4B15-BB95-22FD6761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60DC77-64D4-46E9-B907-840A88DB7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7D1717-BAED-4BA6-BDDF-0D5BA3CC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F3CA17-1B3B-4D65-BBC0-2C9D2AFD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EC26AA-0E5A-4585-BD58-600BBEBA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5435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A8276-9E3C-4F86-A7A2-D8033572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0A2409E-1D8E-4A7C-9B25-22C8AE53A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61C84B-B957-4715-8C32-FCC8C7CB6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82E8F1-99AF-409F-BDB0-515B5E03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72CDC4-1C6C-4AF3-935E-B5794341B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CB7A4B-77F1-49B2-91D1-87B2EE8F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27497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60891-7AAE-4C79-85A9-A76B57B4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C51C47-6187-4004-B079-965EE17B8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41844-50D4-487D-A748-B8B8C566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52A887-A8F4-432B-ACEC-5A958047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061EF6-ED58-47E2-9553-AF289249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4215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4137CA-44E0-4B37-88E0-8B549C7A5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09291"/>
            <a:ext cx="2628900" cy="516767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84A4EA-E2C5-4DEF-B0DE-92B5A856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E9468E-EB5B-4CCD-AC2C-624153B9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43D60-B8AB-4D38-A944-99A40DCA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3C7CB-3993-4971-AE93-81AE4F7E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6271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838200" y="1613141"/>
            <a:ext cx="10515600" cy="363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sso One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" name="Google Shape;1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94681" y="301625"/>
            <a:ext cx="2165536" cy="526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604715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/>
          <p:nvPr/>
        </p:nvSpPr>
        <p:spPr>
          <a:xfrm>
            <a:off x="0" y="0"/>
            <a:ext cx="374386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21" name="Google Shape;21;p6"/>
          <p:cNvSpPr/>
          <p:nvPr/>
        </p:nvSpPr>
        <p:spPr>
          <a:xfrm>
            <a:off x="508958" y="1043796"/>
            <a:ext cx="11097685" cy="5133166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5715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87239" y="1043796"/>
            <a:ext cx="10466561" cy="191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usso On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87238" y="3071004"/>
            <a:ext cx="10466561" cy="310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953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200"/>
              <a:buChar char="•"/>
              <a:defRPr/>
            </a:lvl1pPr>
            <a:lvl2pPr marL="914400" lvl="1" indent="-4572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•"/>
              <a:defRPr/>
            </a:lvl2pPr>
            <a:lvl3pPr marL="1371600" lvl="2" indent="-4191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Char char="•"/>
              <a:defRPr/>
            </a:lvl3pPr>
            <a:lvl4pPr marL="1828800" lvl="3" indent="-40005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342928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>
  <p:cSld name="Титульный слайд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/>
          <p:nvPr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26" name="Google Shape;26;p9"/>
          <p:cNvSpPr txBox="1"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usso One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9"/>
          <p:cNvSpPr/>
          <p:nvPr/>
        </p:nvSpPr>
        <p:spPr>
          <a:xfrm>
            <a:off x="204158" y="1661095"/>
            <a:ext cx="8663797" cy="849192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2"/>
          </p:nvPr>
        </p:nvSpPr>
        <p:spPr>
          <a:xfrm>
            <a:off x="204158" y="2661757"/>
            <a:ext cx="11143292" cy="392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266216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итульный слайд">
  <p:cSld name="1_Титульный слайд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/>
          <p:nvPr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32" name="Google Shape;32;p10"/>
          <p:cNvSpPr txBox="1"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usso One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2"/>
          </p:nvPr>
        </p:nvSpPr>
        <p:spPr>
          <a:xfrm>
            <a:off x="204158" y="2661757"/>
            <a:ext cx="11143292" cy="392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702476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31321" y="1095555"/>
            <a:ext cx="11119449" cy="2070339"/>
          </a:xfrm>
          <a:prstGeom prst="roundRect">
            <a:avLst>
              <a:gd name="adj" fmla="val 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1850" y="1095556"/>
            <a:ext cx="10515600" cy="207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Russo One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1354348" y="3312543"/>
            <a:ext cx="9993102" cy="2777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378400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/>
          <p:nvPr/>
        </p:nvSpPr>
        <p:spPr>
          <a:xfrm>
            <a:off x="0" y="0"/>
            <a:ext cx="9219051" cy="12076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454377" y="293298"/>
            <a:ext cx="8603362" cy="69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454378" y="1751162"/>
            <a:ext cx="5063942" cy="469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  <a:defRPr/>
            </a:lvl1pPr>
            <a:lvl2pPr marL="914400" lvl="1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2pPr>
            <a:lvl3pPr marL="1371600" lvl="2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3pPr>
            <a:lvl4pPr marL="1828800" lvl="3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5956542" y="1751162"/>
            <a:ext cx="5181600" cy="469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  <a:defRPr/>
            </a:lvl1pPr>
            <a:lvl2pPr marL="914400" lvl="1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2pPr>
            <a:lvl3pPr marL="1371600" lvl="2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3pPr>
            <a:lvl4pPr marL="1828800" lvl="3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/>
          <p:nvPr/>
        </p:nvSpPr>
        <p:spPr>
          <a:xfrm>
            <a:off x="232913" y="232913"/>
            <a:ext cx="45719" cy="640942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45" name="Google Shape;45;p12"/>
          <p:cNvSpPr/>
          <p:nvPr/>
        </p:nvSpPr>
        <p:spPr>
          <a:xfrm>
            <a:off x="5714571" y="1494340"/>
            <a:ext cx="45719" cy="514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596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>
  <p:cSld name="Сравнение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/>
          <p:nvPr/>
        </p:nvSpPr>
        <p:spPr>
          <a:xfrm>
            <a:off x="0" y="0"/>
            <a:ext cx="9144000" cy="13457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74289" y="160786"/>
            <a:ext cx="8045424" cy="1015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1"/>
          </p:nvPr>
        </p:nvSpPr>
        <p:spPr>
          <a:xfrm>
            <a:off x="874289" y="1578634"/>
            <a:ext cx="5157787" cy="92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2"/>
          </p:nvPr>
        </p:nvSpPr>
        <p:spPr>
          <a:xfrm>
            <a:off x="8742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  <a:defRPr/>
            </a:lvl1pPr>
            <a:lvl2pPr marL="914400" lvl="1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2pPr>
            <a:lvl3pPr marL="1371600" lvl="2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3pPr>
            <a:lvl4pPr marL="1828800" lvl="3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3"/>
          </p:nvPr>
        </p:nvSpPr>
        <p:spPr>
          <a:xfrm>
            <a:off x="62067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  <a:defRPr/>
            </a:lvl1pPr>
            <a:lvl2pPr marL="914400" lvl="1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2pPr>
            <a:lvl3pPr marL="1371600" lvl="2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3pPr>
            <a:lvl4pPr marL="1828800" lvl="3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874289" y="1578634"/>
            <a:ext cx="5183188" cy="926441"/>
          </a:xfrm>
          <a:prstGeom prst="roundRect">
            <a:avLst>
              <a:gd name="adj" fmla="val 0"/>
            </a:avLst>
          </a:prstGeom>
          <a:noFill/>
          <a:ln w="2857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6206701" y="1567132"/>
            <a:ext cx="5157787" cy="92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3"/>
          <p:cNvSpPr/>
          <p:nvPr/>
        </p:nvSpPr>
        <p:spPr>
          <a:xfrm>
            <a:off x="6206701" y="1567132"/>
            <a:ext cx="5183188" cy="926441"/>
          </a:xfrm>
          <a:prstGeom prst="roundRect">
            <a:avLst>
              <a:gd name="adj" fmla="val 0"/>
            </a:avLst>
          </a:prstGeom>
          <a:noFill/>
          <a:ln w="2857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Manrope Light"/>
              <a:ea typeface="Manrope Light"/>
              <a:cs typeface="Manrope Light"/>
              <a:sym typeface="Manrope Light"/>
            </a:endParaRPr>
          </a:p>
        </p:txBody>
      </p:sp>
    </p:spTree>
    <p:extLst>
      <p:ext uri="{BB962C8B-B14F-4D97-AF65-F5344CB8AC3E}">
        <p14:creationId xmlns:p14="http://schemas.microsoft.com/office/powerpoint/2010/main" val="142364242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48399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usso On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Char char="•"/>
              <a:defRPr sz="3200"/>
            </a:lvl1pPr>
            <a:lvl2pPr marL="914400" lvl="1" indent="-495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200"/>
              <a:buChar char="•"/>
              <a:defRPr sz="2800"/>
            </a:lvl2pPr>
            <a:lvl3pPr marL="1371600" lvl="2" indent="-457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600"/>
              <a:buChar char="•"/>
              <a:defRPr sz="2400"/>
            </a:lvl3pPr>
            <a:lvl4pPr marL="1828800" lvl="3" indent="-419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Char char="•"/>
              <a:defRPr sz="2000"/>
            </a:lvl4pPr>
            <a:lvl5pPr marL="2286000" lvl="4" indent="-419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974236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usso On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69" name="Google Shape;6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241525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/>
          </p:nvPr>
        </p:nvSpPr>
        <p:spPr>
          <a:xfrm>
            <a:off x="838200" y="1328467"/>
            <a:ext cx="10515600" cy="2391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1"/>
          </p:nvPr>
        </p:nvSpPr>
        <p:spPr>
          <a:xfrm rot="5400000">
            <a:off x="4957089" y="-219750"/>
            <a:ext cx="2277823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  <a:defRPr/>
            </a:lvl1pPr>
            <a:lvl2pPr marL="914400" lvl="1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2pPr>
            <a:lvl3pPr marL="1371600" lvl="2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3pPr>
            <a:lvl4pPr marL="1828800" lvl="3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834972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 rot="5400000">
            <a:off x="7455514" y="2278677"/>
            <a:ext cx="5167672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  <a:defRPr/>
            </a:lvl1pPr>
            <a:lvl2pPr marL="914400" lvl="1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2pPr>
            <a:lvl3pPr marL="1371600" lvl="2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3pPr>
            <a:lvl4pPr marL="1828800" lvl="3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4pPr>
            <a:lvl5pPr marL="2286000" lvl="4" indent="-4000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880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444" y="1709738"/>
            <a:ext cx="1015700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0444" y="4589463"/>
            <a:ext cx="101570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90444" y="1825625"/>
            <a:ext cx="482935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444" y="365125"/>
            <a:ext cx="101649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0444" y="1681163"/>
            <a:ext cx="4807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90444" y="2505075"/>
            <a:ext cx="480713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24582" y="1681163"/>
            <a:ext cx="483080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24582" y="2505075"/>
            <a:ext cx="4830805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444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90444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444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90444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90444" y="365125"/>
            <a:ext cx="7382056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6830" y="1825625"/>
            <a:ext cx="497297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830" y="365125"/>
            <a:ext cx="103085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6830" y="1681163"/>
            <a:ext cx="49507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46830" y="2505075"/>
            <a:ext cx="4950745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83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683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83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683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6830" y="365125"/>
            <a:ext cx="752567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E0073-8681-4F29-82DC-049008ED5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28F1DC-B6D2-45A9-A286-A392A684C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44C112-3455-4919-A68F-97CDC994C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5E6E11-1814-47B7-B19C-3D34E3A2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3CEA9E-6367-4A71-BA7C-8CE25596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142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319C9-E0C4-43A4-97B9-870A8D8BB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334F1F-154F-4A5F-976B-49CC963F3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7FFC99-7CA5-4957-A8F9-28967182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277BB9-5323-4858-A27D-D709D135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6F34EE-C8FC-4623-9360-3D9EB95C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845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0E0B2-DA69-4C5F-9D01-AE6BD6F8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07A5FE-7788-43E7-8874-4F524337B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6C2865-3DE6-401E-A36A-DBAAD1D2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BC0A2A-6BD4-4265-90E3-C13497A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B9C5B-B800-497E-A683-85052745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631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5FA67-7046-4561-B244-6835ED624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41A6D6-3EEF-42D1-97EF-726EB93A9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320901-E9D3-4185-A194-9DA08C4C5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1797EB-5D1B-4960-A49E-DC62E84B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667FAC-3AC4-4C3B-AEE2-2B60D0D0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500D74-B10C-4341-A2B2-BE1A30AD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577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94492-ACA6-4554-83B2-DE2D300A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FAA3C7-8604-4B3C-9026-E362CABAD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E81985-7809-4E3E-A51E-4CEA47772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D1C451-492A-4D1B-951C-88B4C4CC1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F7FFDF-D2EC-414C-BFB7-B1111AF06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1E57B5-C9E4-4C61-B5DA-25CEEECE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C5F9DE4-2966-46E1-877C-73577E1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FDCED1-91FE-4691-8AEE-780BE667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6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1F7EA-A002-4D6A-80A9-3D5B9F7E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5387D3-FD2F-4593-8BDA-104D82E8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B290BC7-C0DD-4CBB-800B-2CA603A6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E3AF223-A462-44E3-AFC6-7BF4A86A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172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F965228-FE36-49C8-8B20-20E406B0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878E40-CDAD-461F-87B2-41E6E4B0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37BFD1-792A-4C6B-A42A-7321BD84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890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4B6C72-3880-409F-A007-D581AF1E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4C16AB-7061-46F5-ABF1-1262C5CFE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DAE13A-C58C-4E6A-B356-5CAE049B6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595F60-7F5C-4644-82A7-9633D4D7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FFEF1B-D9DC-4B70-AAE2-79E3D9D6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9DDA29-4098-4412-83B8-2E4B17DC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397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F5054-87B8-41A4-AB73-EA0AC832A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BCDBD1-7A1E-45A1-8023-9B3E929D6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FA2885-AB83-46C8-A062-EC585F200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7F19DA-4294-473C-ACF8-CA081425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E96EE5-18EB-4161-9CAC-179E5132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4DB2D2-2D02-4E90-BA9F-97D69F24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979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FAD0F-96F4-40AD-904B-A8783634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7E5A09-0780-495A-A945-134381C02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BC4EB2-127E-41E0-A9F1-A9899C8C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49AB64-4C4D-4731-9E16-A4389BD9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25FFC0-D01C-4544-9FA5-D9DAB63FC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405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B645C3-7722-4484-97CC-4EE0C98B7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EF512B-8BAE-4E8D-B99B-33BA575A4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ECEAD9-9B97-4A8C-A737-BAF4311F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845410-3A2D-4458-830D-8AD899382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E12E3F-28C1-4DD0-B638-2AE8CBA3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169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F7EF3FD-BA5A-4221-8D19-E5991C986725}"/>
              </a:ext>
            </a:extLst>
          </p:cNvPr>
          <p:cNvSpPr/>
          <p:nvPr userDrawn="1"/>
        </p:nvSpPr>
        <p:spPr>
          <a:xfrm>
            <a:off x="204158" y="1661095"/>
            <a:ext cx="8663797" cy="849192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708750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173711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90CE1E3-E6E3-4F09-83F3-FDDF359E5B78}"/>
              </a:ext>
            </a:extLst>
          </p:cNvPr>
          <p:cNvSpPr/>
          <p:nvPr userDrawn="1"/>
        </p:nvSpPr>
        <p:spPr>
          <a:xfrm>
            <a:off x="0" y="0"/>
            <a:ext cx="374386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0C54783-3609-4D21-A954-1D11C6F3BDD6}"/>
              </a:ext>
            </a:extLst>
          </p:cNvPr>
          <p:cNvSpPr/>
          <p:nvPr userDrawn="1"/>
        </p:nvSpPr>
        <p:spPr>
          <a:xfrm>
            <a:off x="508958" y="1043796"/>
            <a:ext cx="11097685" cy="51331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E0AE8-30D5-4837-B1C9-DA74C2D34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239" y="1043796"/>
            <a:ext cx="10466561" cy="1915064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F2A5A-A437-4053-BD60-188CE3A2F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238" y="3071004"/>
            <a:ext cx="10466561" cy="3105959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79285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41DE1A8-2DCE-4F23-A7D8-51A6BEDE78A6}"/>
              </a:ext>
            </a:extLst>
          </p:cNvPr>
          <p:cNvSpPr/>
          <p:nvPr userDrawn="1"/>
        </p:nvSpPr>
        <p:spPr>
          <a:xfrm>
            <a:off x="431321" y="1095555"/>
            <a:ext cx="11119449" cy="2070339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E2110-457E-4AFB-9C5C-AA51DBFAC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95556"/>
            <a:ext cx="10515600" cy="2070338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D3E02C-A741-450E-802A-224878D72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4348" y="3312543"/>
            <a:ext cx="9993102" cy="277710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2614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1CFFF42-8586-4B57-8B66-FE640EA562D4}"/>
              </a:ext>
            </a:extLst>
          </p:cNvPr>
          <p:cNvSpPr/>
          <p:nvPr userDrawn="1"/>
        </p:nvSpPr>
        <p:spPr>
          <a:xfrm>
            <a:off x="0" y="0"/>
            <a:ext cx="9219051" cy="12076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FD43C-D371-41F5-A297-F290D874E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377" y="293298"/>
            <a:ext cx="8603362" cy="69011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3218CC-820D-4FC5-ABCE-CBC6FDB04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378" y="1751162"/>
            <a:ext cx="5063942" cy="469277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315DBE-655F-48C0-8F24-190FA8CB4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6542" y="1751162"/>
            <a:ext cx="5181600" cy="46927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858E23-AF43-4AFA-8E3A-91DC5E37071B}"/>
              </a:ext>
            </a:extLst>
          </p:cNvPr>
          <p:cNvSpPr/>
          <p:nvPr userDrawn="1"/>
        </p:nvSpPr>
        <p:spPr>
          <a:xfrm>
            <a:off x="232913" y="232913"/>
            <a:ext cx="45719" cy="64094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56A1815-AB92-494C-A1F2-E513802635F5}"/>
              </a:ext>
            </a:extLst>
          </p:cNvPr>
          <p:cNvSpPr/>
          <p:nvPr userDrawn="1"/>
        </p:nvSpPr>
        <p:spPr>
          <a:xfrm>
            <a:off x="5714571" y="1494340"/>
            <a:ext cx="45719" cy="514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718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E328BF-4B4B-4665-A995-97E42C04A346}"/>
              </a:ext>
            </a:extLst>
          </p:cNvPr>
          <p:cNvSpPr/>
          <p:nvPr userDrawn="1"/>
        </p:nvSpPr>
        <p:spPr>
          <a:xfrm>
            <a:off x="0" y="0"/>
            <a:ext cx="9144000" cy="1345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D6865-96EC-4483-9171-45A56CB2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89" y="160786"/>
            <a:ext cx="8045424" cy="101510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06F899-3F28-4F2F-8C15-0E561D88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289" y="1578634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AB6973-57BC-430E-9801-6261F4CD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2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E45796-A045-40C1-9C0C-ABFF96CF6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67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B57547-B426-4B67-A91A-6DE080167DB4}"/>
              </a:ext>
            </a:extLst>
          </p:cNvPr>
          <p:cNvSpPr/>
          <p:nvPr userDrawn="1"/>
        </p:nvSpPr>
        <p:spPr>
          <a:xfrm>
            <a:off x="874289" y="1578634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76F05702-8B02-43BF-BD5C-06167F8B21E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701" y="1567132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F9ADBF1-8EAE-41C1-B1BA-AC3D6291FF2E}"/>
              </a:ext>
            </a:extLst>
          </p:cNvPr>
          <p:cNvSpPr/>
          <p:nvPr userDrawn="1"/>
        </p:nvSpPr>
        <p:spPr>
          <a:xfrm>
            <a:off x="6206701" y="1567132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995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4E0B9C9-8113-47A9-A4B4-1C5F295D6E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57B06-47CA-4E6C-9163-24B37FD9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3141"/>
            <a:ext cx="10515600" cy="36317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7629E3-8D0C-455D-A88F-0E660AEA25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681" y="301625"/>
            <a:ext cx="2165536" cy="52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9512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99814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E40EA-E6A5-4BA6-8767-3197C218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0AF61B-92FB-4B15-BB95-22FD6761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60DC77-64D4-46E9-B907-840A88DB7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7D1717-BAED-4BA6-BDDF-0D5BA3CC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F3CA17-1B3B-4D65-BBC0-2C9D2AFD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EC26AA-0E5A-4585-BD58-600BBEBA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776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A8276-9E3C-4F86-A7A2-D8033572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0A2409E-1D8E-4A7C-9B25-22C8AE53A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61C84B-B957-4715-8C32-FCC8C7CB6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82E8F1-99AF-409F-BDB0-515B5E03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72CDC4-1C6C-4AF3-935E-B5794341B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CB7A4B-77F1-49B2-91D1-87B2EE8F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826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60891-7AAE-4C79-85A9-A76B57B4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C51C47-6187-4004-B079-965EE17B8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41844-50D4-487D-A748-B8B8C566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52A887-A8F4-432B-ACEC-5A958047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061EF6-ED58-47E2-9553-AF289249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893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4137CA-44E0-4B37-88E0-8B549C7A5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09291"/>
            <a:ext cx="2628900" cy="516767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84A4EA-E2C5-4DEF-B0DE-92B5A856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E9468E-EB5B-4CCD-AC2C-624153B9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43D60-B8AB-4D38-A944-99A40DCA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3C7CB-3993-4971-AE93-81AE4F7E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565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F7EF3FD-BA5A-4221-8D19-E5991C986725}"/>
              </a:ext>
            </a:extLst>
          </p:cNvPr>
          <p:cNvSpPr/>
          <p:nvPr userDrawn="1"/>
        </p:nvSpPr>
        <p:spPr>
          <a:xfrm>
            <a:off x="204158" y="1661095"/>
            <a:ext cx="8663797" cy="849192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656981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9620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90CE1E3-E6E3-4F09-83F3-FDDF359E5B78}"/>
              </a:ext>
            </a:extLst>
          </p:cNvPr>
          <p:cNvSpPr/>
          <p:nvPr userDrawn="1"/>
        </p:nvSpPr>
        <p:spPr>
          <a:xfrm>
            <a:off x="0" y="0"/>
            <a:ext cx="374386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0C54783-3609-4D21-A954-1D11C6F3BDD6}"/>
              </a:ext>
            </a:extLst>
          </p:cNvPr>
          <p:cNvSpPr/>
          <p:nvPr userDrawn="1"/>
        </p:nvSpPr>
        <p:spPr>
          <a:xfrm>
            <a:off x="508958" y="1043796"/>
            <a:ext cx="11097685" cy="51331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E0AE8-30D5-4837-B1C9-DA74C2D34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239" y="1043796"/>
            <a:ext cx="10466561" cy="1915064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F2A5A-A437-4053-BD60-188CE3A2F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238" y="3071004"/>
            <a:ext cx="10466561" cy="3105959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1605333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41DE1A8-2DCE-4F23-A7D8-51A6BEDE78A6}"/>
              </a:ext>
            </a:extLst>
          </p:cNvPr>
          <p:cNvSpPr/>
          <p:nvPr userDrawn="1"/>
        </p:nvSpPr>
        <p:spPr>
          <a:xfrm>
            <a:off x="431321" y="1095555"/>
            <a:ext cx="11119449" cy="2070339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E2110-457E-4AFB-9C5C-AA51DBFAC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95556"/>
            <a:ext cx="10515600" cy="2070338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D3E02C-A741-450E-802A-224878D72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4348" y="3312543"/>
            <a:ext cx="9993102" cy="277710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951732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1CFFF42-8586-4B57-8B66-FE640EA562D4}"/>
              </a:ext>
            </a:extLst>
          </p:cNvPr>
          <p:cNvSpPr/>
          <p:nvPr userDrawn="1"/>
        </p:nvSpPr>
        <p:spPr>
          <a:xfrm>
            <a:off x="0" y="0"/>
            <a:ext cx="9219051" cy="12076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FD43C-D371-41F5-A297-F290D874E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377" y="293298"/>
            <a:ext cx="8603362" cy="69011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3218CC-820D-4FC5-ABCE-CBC6FDB04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378" y="1751162"/>
            <a:ext cx="5063942" cy="469277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315DBE-655F-48C0-8F24-190FA8CB4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6542" y="1751162"/>
            <a:ext cx="5181600" cy="46927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858E23-AF43-4AFA-8E3A-91DC5E37071B}"/>
              </a:ext>
            </a:extLst>
          </p:cNvPr>
          <p:cNvSpPr/>
          <p:nvPr userDrawn="1"/>
        </p:nvSpPr>
        <p:spPr>
          <a:xfrm>
            <a:off x="232913" y="232913"/>
            <a:ext cx="45719" cy="64094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56A1815-AB92-494C-A1F2-E513802635F5}"/>
              </a:ext>
            </a:extLst>
          </p:cNvPr>
          <p:cNvSpPr/>
          <p:nvPr userDrawn="1"/>
        </p:nvSpPr>
        <p:spPr>
          <a:xfrm>
            <a:off x="5714571" y="1494340"/>
            <a:ext cx="45719" cy="514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076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E328BF-4B4B-4665-A995-97E42C04A346}"/>
              </a:ext>
            </a:extLst>
          </p:cNvPr>
          <p:cNvSpPr/>
          <p:nvPr userDrawn="1"/>
        </p:nvSpPr>
        <p:spPr>
          <a:xfrm>
            <a:off x="0" y="0"/>
            <a:ext cx="9144000" cy="1345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D6865-96EC-4483-9171-45A56CB2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89" y="160786"/>
            <a:ext cx="8045424" cy="101510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06F899-3F28-4F2F-8C15-0E561D88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289" y="1578634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AB6973-57BC-430E-9801-6261F4CD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2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E45796-A045-40C1-9C0C-ABFF96CF6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67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B57547-B426-4B67-A91A-6DE080167DB4}"/>
              </a:ext>
            </a:extLst>
          </p:cNvPr>
          <p:cNvSpPr/>
          <p:nvPr userDrawn="1"/>
        </p:nvSpPr>
        <p:spPr>
          <a:xfrm>
            <a:off x="874289" y="1578634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76F05702-8B02-43BF-BD5C-06167F8B21E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701" y="1567132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F9ADBF1-8EAE-41C1-B1BA-AC3D6291FF2E}"/>
              </a:ext>
            </a:extLst>
          </p:cNvPr>
          <p:cNvSpPr/>
          <p:nvPr userDrawn="1"/>
        </p:nvSpPr>
        <p:spPr>
          <a:xfrm>
            <a:off x="6206701" y="1567132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59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4E0B9C9-8113-47A9-A4B4-1C5F295D6E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57B06-47CA-4E6C-9163-24B37FD9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3141"/>
            <a:ext cx="10515600" cy="36317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7629E3-8D0C-455D-A88F-0E660AEA25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681" y="301625"/>
            <a:ext cx="2165536" cy="52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825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38343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E40EA-E6A5-4BA6-8767-3197C218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0AF61B-92FB-4B15-BB95-22FD6761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60DC77-64D4-46E9-B907-840A88DB7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7D1717-BAED-4BA6-BDDF-0D5BA3CC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F3CA17-1B3B-4D65-BBC0-2C9D2AFD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EC26AA-0E5A-4585-BD58-600BBEBA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898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A8276-9E3C-4F86-A7A2-D8033572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0A2409E-1D8E-4A7C-9B25-22C8AE53A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61C84B-B957-4715-8C32-FCC8C7CB6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82E8F1-99AF-409F-BDB0-515B5E03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72CDC4-1C6C-4AF3-935E-B5794341B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CB7A4B-77F1-49B2-91D1-87B2EE8F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945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60891-7AAE-4C79-85A9-A76B57B4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C51C47-6187-4004-B079-965EE17B8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41844-50D4-487D-A748-B8B8C566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52A887-A8F4-432B-ACEC-5A958047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061EF6-ED58-47E2-9553-AF289249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711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4137CA-44E0-4B37-88E0-8B549C7A5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09291"/>
            <a:ext cx="2628900" cy="516767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84A4EA-E2C5-4DEF-B0DE-92B5A856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E9468E-EB5B-4CCD-AC2C-624153B9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43D60-B8AB-4D38-A944-99A40DCA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3C7CB-3993-4971-AE93-81AE4F7E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F7EF3FD-BA5A-4221-8D19-E5991C986725}"/>
              </a:ext>
            </a:extLst>
          </p:cNvPr>
          <p:cNvSpPr/>
          <p:nvPr userDrawn="1"/>
        </p:nvSpPr>
        <p:spPr>
          <a:xfrm>
            <a:off x="204158" y="1661095"/>
            <a:ext cx="8663797" cy="849192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269918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3041072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90CE1E3-E6E3-4F09-83F3-FDDF359E5B78}"/>
              </a:ext>
            </a:extLst>
          </p:cNvPr>
          <p:cNvSpPr/>
          <p:nvPr userDrawn="1"/>
        </p:nvSpPr>
        <p:spPr>
          <a:xfrm>
            <a:off x="0" y="0"/>
            <a:ext cx="374386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0C54783-3609-4D21-A954-1D11C6F3BDD6}"/>
              </a:ext>
            </a:extLst>
          </p:cNvPr>
          <p:cNvSpPr/>
          <p:nvPr userDrawn="1"/>
        </p:nvSpPr>
        <p:spPr>
          <a:xfrm>
            <a:off x="508958" y="1043796"/>
            <a:ext cx="11097685" cy="51331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E0AE8-30D5-4837-B1C9-DA74C2D34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239" y="1043796"/>
            <a:ext cx="10466561" cy="1915064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F2A5A-A437-4053-BD60-188CE3A2F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238" y="3071004"/>
            <a:ext cx="10466561" cy="3105959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2041340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41DE1A8-2DCE-4F23-A7D8-51A6BEDE78A6}"/>
              </a:ext>
            </a:extLst>
          </p:cNvPr>
          <p:cNvSpPr/>
          <p:nvPr userDrawn="1"/>
        </p:nvSpPr>
        <p:spPr>
          <a:xfrm>
            <a:off x="431321" y="1095555"/>
            <a:ext cx="11119449" cy="2070339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E2110-457E-4AFB-9C5C-AA51DBFAC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95556"/>
            <a:ext cx="10515600" cy="2070338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D3E02C-A741-450E-802A-224878D72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4348" y="3312543"/>
            <a:ext cx="9993102" cy="277710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67812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1CFFF42-8586-4B57-8B66-FE640EA562D4}"/>
              </a:ext>
            </a:extLst>
          </p:cNvPr>
          <p:cNvSpPr/>
          <p:nvPr userDrawn="1"/>
        </p:nvSpPr>
        <p:spPr>
          <a:xfrm>
            <a:off x="0" y="0"/>
            <a:ext cx="9219051" cy="12076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FD43C-D371-41F5-A297-F290D874E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377" y="293298"/>
            <a:ext cx="8603362" cy="69011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3218CC-820D-4FC5-ABCE-CBC6FDB04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378" y="1751162"/>
            <a:ext cx="5063942" cy="469277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315DBE-655F-48C0-8F24-190FA8CB4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6542" y="1751162"/>
            <a:ext cx="5181600" cy="46927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858E23-AF43-4AFA-8E3A-91DC5E37071B}"/>
              </a:ext>
            </a:extLst>
          </p:cNvPr>
          <p:cNvSpPr/>
          <p:nvPr userDrawn="1"/>
        </p:nvSpPr>
        <p:spPr>
          <a:xfrm>
            <a:off x="232913" y="232913"/>
            <a:ext cx="45719" cy="64094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56A1815-AB92-494C-A1F2-E513802635F5}"/>
              </a:ext>
            </a:extLst>
          </p:cNvPr>
          <p:cNvSpPr/>
          <p:nvPr userDrawn="1"/>
        </p:nvSpPr>
        <p:spPr>
          <a:xfrm>
            <a:off x="5714571" y="1494340"/>
            <a:ext cx="45719" cy="514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9501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E328BF-4B4B-4665-A995-97E42C04A346}"/>
              </a:ext>
            </a:extLst>
          </p:cNvPr>
          <p:cNvSpPr/>
          <p:nvPr userDrawn="1"/>
        </p:nvSpPr>
        <p:spPr>
          <a:xfrm>
            <a:off x="0" y="0"/>
            <a:ext cx="9144000" cy="1345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D6865-96EC-4483-9171-45A56CB2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89" y="160786"/>
            <a:ext cx="8045424" cy="101510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06F899-3F28-4F2F-8C15-0E561D88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289" y="1578634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AB6973-57BC-430E-9801-6261F4CD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2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E45796-A045-40C1-9C0C-ABFF96CF6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67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B57547-B426-4B67-A91A-6DE080167DB4}"/>
              </a:ext>
            </a:extLst>
          </p:cNvPr>
          <p:cNvSpPr/>
          <p:nvPr userDrawn="1"/>
        </p:nvSpPr>
        <p:spPr>
          <a:xfrm>
            <a:off x="874289" y="1578634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76F05702-8B02-43BF-BD5C-06167F8B21E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701" y="1567132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F9ADBF1-8EAE-41C1-B1BA-AC3D6291FF2E}"/>
              </a:ext>
            </a:extLst>
          </p:cNvPr>
          <p:cNvSpPr/>
          <p:nvPr userDrawn="1"/>
        </p:nvSpPr>
        <p:spPr>
          <a:xfrm>
            <a:off x="6206701" y="1567132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6093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4E0B9C9-8113-47A9-A4B4-1C5F295D6E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57B06-47CA-4E6C-9163-24B37FD9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3141"/>
            <a:ext cx="10515600" cy="36317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7629E3-8D0C-455D-A88F-0E660AEA25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681" y="301625"/>
            <a:ext cx="2165536" cy="52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179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93314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E40EA-E6A5-4BA6-8767-3197C218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0AF61B-92FB-4B15-BB95-22FD6761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60DC77-64D4-46E9-B907-840A88DB7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7D1717-BAED-4BA6-BDDF-0D5BA3CC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F3CA17-1B3B-4D65-BBC0-2C9D2AFD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EC26AA-0E5A-4585-BD58-600BBEBA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3062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A8276-9E3C-4F86-A7A2-D8033572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0A2409E-1D8E-4A7C-9B25-22C8AE53A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61C84B-B957-4715-8C32-FCC8C7CB6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82E8F1-99AF-409F-BDB0-515B5E03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72CDC4-1C6C-4AF3-935E-B5794341B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CB7A4B-77F1-49B2-91D1-87B2EE8F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35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60891-7AAE-4C79-85A9-A76B57B4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C51C47-6187-4004-B079-965EE17B8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41844-50D4-487D-A748-B8B8C566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52A887-A8F4-432B-ACEC-5A958047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061EF6-ED58-47E2-9553-AF289249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83820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4137CA-44E0-4B37-88E0-8B549C7A5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09291"/>
            <a:ext cx="2628900" cy="516767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84A4EA-E2C5-4DEF-B0DE-92B5A856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E9468E-EB5B-4CCD-AC2C-624153B9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43D60-B8AB-4D38-A944-99A40DCA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3C7CB-3993-4971-AE93-81AE4F7E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0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F7EF3FD-BA5A-4221-8D19-E5991C986725}"/>
              </a:ext>
            </a:extLst>
          </p:cNvPr>
          <p:cNvSpPr/>
          <p:nvPr userDrawn="1"/>
        </p:nvSpPr>
        <p:spPr>
          <a:xfrm>
            <a:off x="204158" y="1661095"/>
            <a:ext cx="8663797" cy="849192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420271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495538-D67F-4793-B6B9-B4A48CF2EAFA}"/>
              </a:ext>
            </a:extLst>
          </p:cNvPr>
          <p:cNvSpPr/>
          <p:nvPr userDrawn="1"/>
        </p:nvSpPr>
        <p:spPr>
          <a:xfrm>
            <a:off x="0" y="0"/>
            <a:ext cx="8867955" cy="1509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704E4-12F3-4AF1-A78C-F1B934DE2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59" y="1"/>
            <a:ext cx="8406441" cy="1509622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E1D72-7470-4CFD-B863-5880B728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158" y="1661094"/>
            <a:ext cx="8406441" cy="849191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A2E1B9-E91C-4986-926E-FEB81BED538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4158" y="2661757"/>
            <a:ext cx="11143292" cy="39288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3825066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90CE1E3-E6E3-4F09-83F3-FDDF359E5B78}"/>
              </a:ext>
            </a:extLst>
          </p:cNvPr>
          <p:cNvSpPr/>
          <p:nvPr userDrawn="1"/>
        </p:nvSpPr>
        <p:spPr>
          <a:xfrm>
            <a:off x="0" y="0"/>
            <a:ext cx="374386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0C54783-3609-4D21-A954-1D11C6F3BDD6}"/>
              </a:ext>
            </a:extLst>
          </p:cNvPr>
          <p:cNvSpPr/>
          <p:nvPr userDrawn="1"/>
        </p:nvSpPr>
        <p:spPr>
          <a:xfrm>
            <a:off x="508958" y="1043796"/>
            <a:ext cx="11097685" cy="51331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E0AE8-30D5-4837-B1C9-DA74C2D34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239" y="1043796"/>
            <a:ext cx="10466561" cy="1915064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F2A5A-A437-4053-BD60-188CE3A2F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238" y="3071004"/>
            <a:ext cx="10466561" cy="3105959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4209907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41DE1A8-2DCE-4F23-A7D8-51A6BEDE78A6}"/>
              </a:ext>
            </a:extLst>
          </p:cNvPr>
          <p:cNvSpPr/>
          <p:nvPr userDrawn="1"/>
        </p:nvSpPr>
        <p:spPr>
          <a:xfrm>
            <a:off x="431321" y="1095555"/>
            <a:ext cx="11119449" cy="2070339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E2110-457E-4AFB-9C5C-AA51DBFAC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95556"/>
            <a:ext cx="10515600" cy="2070338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D3E02C-A741-450E-802A-224878D72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4348" y="3312543"/>
            <a:ext cx="9993102" cy="277710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1083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1CFFF42-8586-4B57-8B66-FE640EA562D4}"/>
              </a:ext>
            </a:extLst>
          </p:cNvPr>
          <p:cNvSpPr/>
          <p:nvPr userDrawn="1"/>
        </p:nvSpPr>
        <p:spPr>
          <a:xfrm>
            <a:off x="0" y="0"/>
            <a:ext cx="9219051" cy="12076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FD43C-D371-41F5-A297-F290D874E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377" y="293298"/>
            <a:ext cx="8603362" cy="69011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3218CC-820D-4FC5-ABCE-CBC6FDB04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378" y="1751162"/>
            <a:ext cx="5063942" cy="469277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315DBE-655F-48C0-8F24-190FA8CB4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6542" y="1751162"/>
            <a:ext cx="5181600" cy="46927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858E23-AF43-4AFA-8E3A-91DC5E37071B}"/>
              </a:ext>
            </a:extLst>
          </p:cNvPr>
          <p:cNvSpPr/>
          <p:nvPr userDrawn="1"/>
        </p:nvSpPr>
        <p:spPr>
          <a:xfrm>
            <a:off x="232913" y="232913"/>
            <a:ext cx="45719" cy="64094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56A1815-AB92-494C-A1F2-E513802635F5}"/>
              </a:ext>
            </a:extLst>
          </p:cNvPr>
          <p:cNvSpPr/>
          <p:nvPr userDrawn="1"/>
        </p:nvSpPr>
        <p:spPr>
          <a:xfrm>
            <a:off x="5714571" y="1494340"/>
            <a:ext cx="45719" cy="514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5760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E328BF-4B4B-4665-A995-97E42C04A346}"/>
              </a:ext>
            </a:extLst>
          </p:cNvPr>
          <p:cNvSpPr/>
          <p:nvPr userDrawn="1"/>
        </p:nvSpPr>
        <p:spPr>
          <a:xfrm>
            <a:off x="0" y="0"/>
            <a:ext cx="9144000" cy="1345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D6865-96EC-4483-9171-45A56CB2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89" y="160786"/>
            <a:ext cx="8045424" cy="101510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06F899-3F28-4F2F-8C15-0E561D88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289" y="1578634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AB6973-57BC-430E-9801-6261F4CD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2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E45796-A045-40C1-9C0C-ABFF96CF6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67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1B57547-B426-4B67-A91A-6DE080167DB4}"/>
              </a:ext>
            </a:extLst>
          </p:cNvPr>
          <p:cNvSpPr/>
          <p:nvPr userDrawn="1"/>
        </p:nvSpPr>
        <p:spPr>
          <a:xfrm>
            <a:off x="874289" y="1578634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76F05702-8B02-43BF-BD5C-06167F8B21E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701" y="1567132"/>
            <a:ext cx="5157787" cy="926441"/>
          </a:xfr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F9ADBF1-8EAE-41C1-B1BA-AC3D6291FF2E}"/>
              </a:ext>
            </a:extLst>
          </p:cNvPr>
          <p:cNvSpPr/>
          <p:nvPr userDrawn="1"/>
        </p:nvSpPr>
        <p:spPr>
          <a:xfrm>
            <a:off x="6206701" y="1567132"/>
            <a:ext cx="5183188" cy="926441"/>
          </a:xfrm>
          <a:prstGeom prst="roundRect">
            <a:avLst>
              <a:gd name="adj" fmla="val 0"/>
            </a:avLst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3277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4E0B9C9-8113-47A9-A4B4-1C5F295D6E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57B06-47CA-4E6C-9163-24B37FD9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3141"/>
            <a:ext cx="10515600" cy="36317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7629E3-8D0C-455D-A88F-0E660AEA25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681" y="301625"/>
            <a:ext cx="2165536" cy="52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4310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978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image" Target="../media/image7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EB200-99CB-494E-AA97-71D26577784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1578A-84BE-4083-B8F4-2E54A175D5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1328467"/>
            <a:ext cx="10515600" cy="2391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usso One"/>
              <a:buNone/>
              <a:defRPr sz="4400" b="0" i="0" u="none" strike="noStrike" cap="none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3899139"/>
            <a:ext cx="10515600" cy="2277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3" name="Google Shape;1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nrope Light"/>
                <a:ea typeface="Manrope Light"/>
                <a:cs typeface="Manrope Light"/>
                <a:sym typeface="Manrope Light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  <p:pic>
        <p:nvPicPr>
          <p:cNvPr id="14" name="Google Shape;14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492809" y="365125"/>
            <a:ext cx="2117242" cy="514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30365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93996-A361-4D22-8042-B9CD43F2B0B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D434-2C90-469A-93B9-C4F1473EFF2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7" y="136525"/>
            <a:ext cx="2520346" cy="6127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444" y="365125"/>
            <a:ext cx="101633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0444" y="1825625"/>
            <a:ext cx="101633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90444" y="6356350"/>
            <a:ext cx="23909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49F3C-D528-46C9-86B1-6BA0C1997F2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42666" y="6356350"/>
            <a:ext cx="3710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879976" y="6356350"/>
            <a:ext cx="2473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4D369-8DDE-4ED8-9AE6-E38E8D2F43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03517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8" y="300094"/>
            <a:ext cx="970416" cy="727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830" y="365125"/>
            <a:ext cx="103069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6830" y="1825625"/>
            <a:ext cx="103069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46830" y="6356350"/>
            <a:ext cx="25345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97488-C818-4ADA-8271-C86ECD1E7F36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51544" y="6356350"/>
            <a:ext cx="38018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819230" y="6356350"/>
            <a:ext cx="25345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44140-59E1-45D1-9921-1DD2949DD955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32" y="331982"/>
            <a:ext cx="927898" cy="6959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3F04F-4082-49BC-AE17-D614B858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31E6B0-A786-4269-ABAF-C6D9F48FC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B9D5F1-A6C2-4A46-B9D3-18DF7A47C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93996-A361-4D22-8042-B9CD43F2B0B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F332E5-3F92-4717-A931-2D076285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3C1CAF-55C9-4825-A592-9361518C9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D434-2C90-469A-93B9-C4F1473EFF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07AF2D4-2ABF-4CC0-B382-5ECDD8225F9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7" y="136525"/>
            <a:ext cx="2520346" cy="61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4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BCD21-969C-47BB-95C5-7FE0D8757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467"/>
            <a:ext cx="10515600" cy="2391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B7923F-E2C6-4313-ADED-55FD0FABA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99139"/>
            <a:ext cx="10515600" cy="227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5116C6-DAEE-4726-A424-C79CAB59D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F9764-47CF-4BE5-A493-63F1788B8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4F3D846-4D60-4279-8458-57E499ED326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09" y="365125"/>
            <a:ext cx="2117242" cy="51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9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BCD21-969C-47BB-95C5-7FE0D8757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467"/>
            <a:ext cx="10515600" cy="2391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B7923F-E2C6-4313-ADED-55FD0FABA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99139"/>
            <a:ext cx="10515600" cy="227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5116C6-DAEE-4726-A424-C79CAB59D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F9764-47CF-4BE5-A493-63F1788B8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4F3D846-4D60-4279-8458-57E499ED326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09" y="365125"/>
            <a:ext cx="2117242" cy="51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0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BCD21-969C-47BB-95C5-7FE0D8757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467"/>
            <a:ext cx="10515600" cy="2391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B7923F-E2C6-4313-ADED-55FD0FABA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99139"/>
            <a:ext cx="10515600" cy="227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5116C6-DAEE-4726-A424-C79CAB59D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F9764-47CF-4BE5-A493-63F1788B8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4F3D846-4D60-4279-8458-57E499ED326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09" y="365125"/>
            <a:ext cx="2117242" cy="51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13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BCD21-969C-47BB-95C5-7FE0D8757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467"/>
            <a:ext cx="10515600" cy="2391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B7923F-E2C6-4313-ADED-55FD0FABA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99139"/>
            <a:ext cx="10515600" cy="227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5116C6-DAEE-4726-A424-C79CAB59D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CB8F-DE4F-4F3C-8976-33B572ECD2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F9764-47CF-4BE5-A493-63F1788B8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AE8D-A3B7-4E00-AC7D-EA3D1E985D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4F3D846-4D60-4279-8458-57E499ED326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09" y="365125"/>
            <a:ext cx="2117242" cy="51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8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5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nrop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7E688-6646-4DEE-9AC7-0599E2ED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Волонтёрское движение в </a:t>
            </a:r>
            <a:br>
              <a:rPr lang="ru-RU" dirty="0"/>
            </a:br>
            <a:r>
              <a:rPr lang="ru-RU" dirty="0"/>
              <a:t>Тихоокеанском государственном университете</a:t>
            </a:r>
          </a:p>
        </p:txBody>
      </p:sp>
    </p:spTree>
    <p:extLst>
      <p:ext uri="{BB962C8B-B14F-4D97-AF65-F5344CB8AC3E}">
        <p14:creationId xmlns:p14="http://schemas.microsoft.com/office/powerpoint/2010/main" val="2435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7E688-6646-4DEE-9AC7-0599E2ED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Корпус волонтеров ОСО ТОГУ</a:t>
            </a:r>
          </a:p>
        </p:txBody>
      </p:sp>
    </p:spTree>
    <p:extLst>
      <p:ext uri="{BB962C8B-B14F-4D97-AF65-F5344CB8AC3E}">
        <p14:creationId xmlns:p14="http://schemas.microsoft.com/office/powerpoint/2010/main" val="357419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1A287-A3D7-4FC3-ADF0-D90667F4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380" y="1238838"/>
            <a:ext cx="6998560" cy="32774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Корпус волонтеров ОСО ТОГУ – молодая организация, которая объединяет студентов с добрым сердцем, готовых помогать тем, кто в этом нуждается. Наша миссия – поддерживать благотворительные инициативы в нашем университете и регионе. Мы верим, что добро может сделать мир лучше, и даже маленький вклад может изменить чью-то жизнь.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0F720E-04D7-4A46-AC12-19253BA4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4705" y="1247982"/>
            <a:ext cx="2840856" cy="32143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ru-RU" dirty="0"/>
              <a:t>ФОТО</a:t>
            </a:r>
          </a:p>
          <a:p>
            <a:pPr marL="0" indent="0">
              <a:buNone/>
            </a:pPr>
            <a:r>
              <a:rPr lang="ru-RU" dirty="0"/>
              <a:t>Председателя/ответственного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835277D-D12E-4381-9A0D-8452FD9A6EAC}"/>
              </a:ext>
            </a:extLst>
          </p:cNvPr>
          <p:cNvSpPr txBox="1">
            <a:spLocks/>
          </p:cNvSpPr>
          <p:nvPr/>
        </p:nvSpPr>
        <p:spPr>
          <a:xfrm>
            <a:off x="8584705" y="4754076"/>
            <a:ext cx="2840856" cy="748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Камалова Нинель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Жоробаевна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@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gawrlow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+79098446878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787A1E0-8A35-407E-BC96-C2FFC64E8C50}"/>
              </a:ext>
            </a:extLst>
          </p:cNvPr>
          <p:cNvSpPr txBox="1">
            <a:spLocks/>
          </p:cNvSpPr>
          <p:nvPr/>
        </p:nvSpPr>
        <p:spPr>
          <a:xfrm>
            <a:off x="698380" y="4962617"/>
            <a:ext cx="6998560" cy="1096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 работаем в разных направлениях волонтерской деятельности: экологическое, событийное, социально-патриотическое, благодаря этому, каждый может найти то что ему по душе</a:t>
            </a:r>
          </a:p>
        </p:txBody>
      </p:sp>
      <p:pic>
        <p:nvPicPr>
          <p:cNvPr id="7" name="Рисунок 6" descr="5303046432074361966.jpg"/>
          <p:cNvPicPr>
            <a:picLocks noChangeAspect="1"/>
          </p:cNvPicPr>
          <p:nvPr/>
        </p:nvPicPr>
        <p:blipFill>
          <a:blip r:embed="rId2"/>
          <a:srcRect l="27" b="14563"/>
          <a:stretch>
            <a:fillRect/>
          </a:stretch>
        </p:blipFill>
        <p:spPr>
          <a:xfrm>
            <a:off x="8586216" y="1252727"/>
            <a:ext cx="2843022" cy="323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7E688-6646-4DEE-9AC7-0599E2ED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Интернациональный клуб «Дружба» </a:t>
            </a:r>
            <a:br>
              <a:rPr lang="ru-RU" dirty="0"/>
            </a:br>
            <a:r>
              <a:rPr lang="ru-RU" dirty="0"/>
              <a:t>+</a:t>
            </a:r>
            <a:br>
              <a:rPr lang="ru-RU" dirty="0"/>
            </a:br>
            <a:r>
              <a:rPr lang="ru-RU" dirty="0"/>
              <a:t>Клуб </a:t>
            </a:r>
            <a:r>
              <a:rPr lang="en-US" dirty="0"/>
              <a:t>Buddy-</a:t>
            </a:r>
            <a:r>
              <a:rPr lang="ru-RU" dirty="0"/>
              <a:t>волонтеров</a:t>
            </a:r>
          </a:p>
        </p:txBody>
      </p:sp>
    </p:spTree>
    <p:extLst>
      <p:ext uri="{BB962C8B-B14F-4D97-AF65-F5344CB8AC3E}">
        <p14:creationId xmlns:p14="http://schemas.microsoft.com/office/powerpoint/2010/main" val="220005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1A287-A3D7-4FC3-ADF0-D90667F4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380" y="1247982"/>
            <a:ext cx="6998560" cy="32774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Студенческий интернациональный клуб «Дружба»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— студенческое объединение, деятельность которого направлена на развитие и укрепление межкультурного диалога, содействие взаимопониманию между российскими и иностранными студентами, а также на развитие международного молодежного сотрудничества. Клуб организует мероприятия, способствующие совместному взаимодействию и творческой самореализации российских и иностранных студентов, раскрытию талантов иностранных студентов и их интеграции в университетскую среду. </a:t>
            </a:r>
            <a:b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b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ru-RU" sz="1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Клуб 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B</a:t>
            </a:r>
            <a:r>
              <a:rPr lang="ru-RU" sz="1400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uddy</a:t>
            </a:r>
            <a:r>
              <a:rPr lang="ru-RU" sz="1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-волонтеров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— добровольческое объединение, оказывающее поддержку иностранным студентам в процессе их адаптации и интеграции в новую культурную и образовательную среду.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Buddy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-волонтеры помогают иностранным студентам в решении бытовых вопросов, академических задач и любых других возникающих проблем, способствуя их комфортному пребыванию и успешной учебе. </a:t>
            </a:r>
            <a:b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b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Студенческий интернациональный клуб «Дружба» и клуб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B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uddy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-волонтеров работают в тесной связке, дополняя и поддерживая деятельность друг друга.</a:t>
            </a:r>
            <a:endParaRPr lang="ru-RU" sz="1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0F720E-04D7-4A46-AC12-19253BA4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2341" y="1247982"/>
            <a:ext cx="2297786" cy="32143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ru-RU" dirty="0" err="1"/>
              <a:t>тветственного</a:t>
            </a: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835277D-D12E-4381-9A0D-8452FD9A6EAC}"/>
              </a:ext>
            </a:extLst>
          </p:cNvPr>
          <p:cNvSpPr txBox="1">
            <a:spLocks/>
          </p:cNvSpPr>
          <p:nvPr/>
        </p:nvSpPr>
        <p:spPr>
          <a:xfrm>
            <a:off x="8630806" y="5073490"/>
            <a:ext cx="2840856" cy="748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prstClr val="black"/>
                </a:solidFill>
              </a:rPr>
              <a:t>Курбонов </a:t>
            </a:r>
            <a:r>
              <a:rPr lang="ru-RU" sz="1400" b="1" dirty="0" err="1">
                <a:solidFill>
                  <a:prstClr val="black"/>
                </a:solidFill>
              </a:rPr>
              <a:t>Некруз</a:t>
            </a:r>
            <a:r>
              <a:rPr lang="ru-RU" sz="1400" b="1" dirty="0">
                <a:solidFill>
                  <a:prstClr val="black"/>
                </a:solidFill>
              </a:rPr>
              <a:t> Якубович</a:t>
            </a:r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dirty="0" err="1">
                <a:solidFill>
                  <a:prstClr val="black"/>
                </a:solidFill>
              </a:rPr>
              <a:t>Tg</a:t>
            </a:r>
            <a:r>
              <a:rPr lang="en-US" sz="1400" dirty="0">
                <a:solidFill>
                  <a:prstClr val="black"/>
                </a:solidFill>
              </a:rPr>
              <a:t>: @Kurbanoff_nekruz</a:t>
            </a:r>
          </a:p>
          <a:p>
            <a:r>
              <a:rPr lang="en-US" sz="1400" dirty="0">
                <a:solidFill>
                  <a:prstClr val="black"/>
                </a:solidFill>
              </a:rPr>
              <a:t>WhatsApp: +79997954647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787A1E0-8A35-407E-BC96-C2FFC64E8C50}"/>
              </a:ext>
            </a:extLst>
          </p:cNvPr>
          <p:cNvSpPr txBox="1">
            <a:spLocks/>
          </p:cNvSpPr>
          <p:nvPr/>
        </p:nvSpPr>
        <p:spPr>
          <a:xfrm>
            <a:off x="698380" y="4899552"/>
            <a:ext cx="6998560" cy="1096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</a:rPr>
              <a:t>Отличительной особенностью ТОГУ является богатый опыт работы с иностранными студентами, которых в университете обучается более 1400 человек. Мы не просто предоставляем образовательные услуги, мы создаем комфортную и поддерживающую атмосферу, в которой каждый иностранный студент чувствует себя частью большого международного сообщества.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EFC4B8B-A6CA-46DB-A3F1-69B794E885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341" y="1247982"/>
            <a:ext cx="2297786" cy="32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9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7E688-6646-4DEE-9AC7-0599E2ED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Студенческий патриотический клуб «Патриот27»</a:t>
            </a:r>
          </a:p>
        </p:txBody>
      </p:sp>
    </p:spTree>
    <p:extLst>
      <p:ext uri="{BB962C8B-B14F-4D97-AF65-F5344CB8AC3E}">
        <p14:creationId xmlns:p14="http://schemas.microsoft.com/office/powerpoint/2010/main" val="406781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1A287-A3D7-4FC3-ADF0-D90667F4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380" y="1247982"/>
            <a:ext cx="6998560" cy="32774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rgbClr val="000000"/>
                </a:solidFill>
              </a:rPr>
              <a:t>Студенческий патриотический клуб «Патриот27» — это организация, развивающая патриотическое и духовно-нравственное воспитание в Тихоокеанском государственном университете.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0F720E-04D7-4A46-AC12-19253BA4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2341" y="1247982"/>
            <a:ext cx="2297786" cy="32143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ru-RU" dirty="0" err="1"/>
              <a:t>тветственного</a:t>
            </a: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835277D-D12E-4381-9A0D-8452FD9A6EAC}"/>
              </a:ext>
            </a:extLst>
          </p:cNvPr>
          <p:cNvSpPr txBox="1">
            <a:spLocks/>
          </p:cNvSpPr>
          <p:nvPr/>
        </p:nvSpPr>
        <p:spPr>
          <a:xfrm>
            <a:off x="8630806" y="5073490"/>
            <a:ext cx="2840856" cy="748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prstClr val="black"/>
                </a:solidFill>
              </a:rPr>
              <a:t>Радов Максим Андреевич</a:t>
            </a:r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dirty="0" err="1">
                <a:solidFill>
                  <a:prstClr val="black"/>
                </a:solidFill>
              </a:rPr>
              <a:t>Tg</a:t>
            </a:r>
            <a:r>
              <a:rPr lang="en-US" sz="1400" dirty="0">
                <a:solidFill>
                  <a:prstClr val="black"/>
                </a:solidFill>
              </a:rPr>
              <a:t>: @max_red_853</a:t>
            </a:r>
          </a:p>
          <a:p>
            <a:r>
              <a:rPr lang="en-US" sz="1400" dirty="0" err="1">
                <a:solidFill>
                  <a:prstClr val="black"/>
                </a:solidFill>
              </a:rPr>
              <a:t>WhatsApp</a:t>
            </a:r>
            <a:r>
              <a:rPr lang="en-US" sz="1400" dirty="0">
                <a:solidFill>
                  <a:prstClr val="black"/>
                </a:solidFill>
              </a:rPr>
              <a:t>: +79</a:t>
            </a:r>
            <a:r>
              <a:rPr lang="ru-RU" sz="1400" dirty="0">
                <a:solidFill>
                  <a:prstClr val="black"/>
                </a:solidFill>
              </a:rPr>
              <a:t>243371489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787A1E0-8A35-407E-BC96-C2FFC64E8C50}"/>
              </a:ext>
            </a:extLst>
          </p:cNvPr>
          <p:cNvSpPr txBox="1">
            <a:spLocks/>
          </p:cNvSpPr>
          <p:nvPr/>
        </p:nvSpPr>
        <p:spPr>
          <a:xfrm>
            <a:off x="698380" y="4899552"/>
            <a:ext cx="6998560" cy="1096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prstClr val="black"/>
                </a:solidFill>
              </a:rPr>
              <a:t>Член Ассоциации патриотических клубов России </a:t>
            </a:r>
          </a:p>
          <a:p>
            <a:r>
              <a:rPr lang="ru-RU" sz="2000" dirty="0">
                <a:solidFill>
                  <a:prstClr val="black"/>
                </a:solidFill>
              </a:rPr>
              <a:t>«Я горжусь» с 2022 года.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692" y="1214651"/>
            <a:ext cx="2433015" cy="326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6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"/>
          <p:cNvSpPr txBox="1">
            <a:spLocks noGrp="1"/>
          </p:cNvSpPr>
          <p:nvPr>
            <p:ph type="title"/>
          </p:nvPr>
        </p:nvSpPr>
        <p:spPr>
          <a:xfrm>
            <a:off x="838200" y="1613141"/>
            <a:ext cx="10515600" cy="363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sso One"/>
              <a:buNone/>
            </a:pPr>
            <a:r>
              <a:rPr lang="ru-RU" dirty="0"/>
              <a:t>Научные волонтеры ТОГУ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374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"/>
          <p:cNvSpPr txBox="1">
            <a:spLocks noGrp="1"/>
          </p:cNvSpPr>
          <p:nvPr>
            <p:ph type="title"/>
          </p:nvPr>
        </p:nvSpPr>
        <p:spPr>
          <a:xfrm>
            <a:off x="698380" y="1247982"/>
            <a:ext cx="6998560" cy="327749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Russo One"/>
              <a:buNone/>
            </a:pPr>
            <a:r>
              <a:rPr lang="ru-RU" sz="2860" b="1" dirty="0">
                <a:latin typeface="Manrope"/>
                <a:ea typeface="Manrope"/>
                <a:cs typeface="Manrope"/>
                <a:sym typeface="Manrope"/>
              </a:rPr>
              <a:t>Научные волонтеры</a:t>
            </a:r>
            <a:br>
              <a:rPr lang="ru-RU" sz="2860" b="1" dirty="0">
                <a:latin typeface="Manrope"/>
                <a:ea typeface="Manrope"/>
                <a:cs typeface="Manrope"/>
                <a:sym typeface="Manrope"/>
              </a:rPr>
            </a:br>
            <a:br>
              <a:rPr lang="ru-RU" sz="2860" b="1" dirty="0">
                <a:latin typeface="Manrope Light"/>
                <a:ea typeface="Manrope"/>
                <a:cs typeface="Manrope"/>
                <a:sym typeface="Manrope Light"/>
              </a:rPr>
            </a:br>
            <a:r>
              <a:rPr lang="ru-RU" sz="2400" dirty="0">
                <a:latin typeface="Manrope Light"/>
                <a:ea typeface="Manrope Light"/>
                <a:cs typeface="Manrope Light"/>
                <a:sym typeface="Manrope Light"/>
              </a:rPr>
              <a:t> Научное волонтерство — привлечение добровольцев к деятельности, которая важна для проведения научных исследований. Такая деятельность может включать сбор и анализ данных, решение организационных вопросов, участие в исследованиях и многое другое. </a:t>
            </a:r>
            <a:endParaRPr sz="2400" b="1" dirty="0"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397" name="Google Shape;397;p2"/>
          <p:cNvSpPr txBox="1">
            <a:spLocks noGrp="1"/>
          </p:cNvSpPr>
          <p:nvPr>
            <p:ph type="body" idx="1"/>
          </p:nvPr>
        </p:nvSpPr>
        <p:spPr>
          <a:xfrm>
            <a:off x="8584705" y="1247982"/>
            <a:ext cx="2840856" cy="321438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ru-RU" dirty="0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rPr>
              <a:t>ФОТО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200"/>
              <a:buNone/>
            </a:pPr>
            <a:r>
              <a:rPr lang="ru-RU" dirty="0">
                <a:solidFill>
                  <a:schemeClr val="dk1"/>
                </a:solidFill>
                <a:latin typeface="Manrope Light"/>
                <a:ea typeface="Manrope Light"/>
                <a:cs typeface="Manrope Light"/>
                <a:sym typeface="Manrope Light"/>
              </a:rPr>
              <a:t>Председателя/ответственного</a:t>
            </a:r>
            <a:endParaRPr dirty="0"/>
          </a:p>
        </p:txBody>
      </p:sp>
      <p:sp>
        <p:nvSpPr>
          <p:cNvPr id="398" name="Google Shape;398;p2"/>
          <p:cNvSpPr txBox="1"/>
          <p:nvPr/>
        </p:nvSpPr>
        <p:spPr>
          <a:xfrm>
            <a:off x="8584705" y="4525476"/>
            <a:ext cx="2840856" cy="74815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SzPct val="100000"/>
              <a:buFont typeface="Manrope Light"/>
              <a:buNone/>
            </a:pPr>
            <a:r>
              <a:rPr lang="ru-RU" sz="2800" kern="0" dirty="0">
                <a:solidFill>
                  <a:srgbClr val="000000"/>
                </a:solidFill>
                <a:latin typeface="Manrope Light"/>
                <a:ea typeface="Manrope Light"/>
                <a:cs typeface="Manrope Light"/>
                <a:sym typeface="Manrope Light"/>
              </a:rPr>
              <a:t>Кузьмина Полина</a:t>
            </a:r>
            <a:br>
              <a:rPr lang="ru-RU" sz="2800" kern="0" dirty="0">
                <a:solidFill>
                  <a:srgbClr val="000000"/>
                </a:solidFill>
                <a:latin typeface="Manrope Light"/>
                <a:ea typeface="Manrope Light"/>
                <a:cs typeface="Manrope Light"/>
                <a:sym typeface="Manrope Light"/>
              </a:rPr>
            </a:br>
            <a:r>
              <a:rPr lang="ru-RU" sz="2800" kern="0" dirty="0">
                <a:solidFill>
                  <a:srgbClr val="000000"/>
                </a:solidFill>
                <a:latin typeface="Manrope Light"/>
                <a:ea typeface="Manrope Light"/>
                <a:cs typeface="Manrope Light"/>
                <a:sym typeface="Manrope Light"/>
              </a:rPr>
              <a:t>+7(964) 441-93-33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99" name="Google Shape;399;p2"/>
          <p:cNvSpPr txBox="1"/>
          <p:nvPr/>
        </p:nvSpPr>
        <p:spPr>
          <a:xfrm>
            <a:off x="698380" y="4864963"/>
            <a:ext cx="6998560" cy="11936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70000" lnSpcReduction="20000"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SzPts val="2800"/>
              <a:buFont typeface="Manrope Light"/>
              <a:buNone/>
            </a:pPr>
            <a:r>
              <a:rPr lang="ru-RU" sz="2800" kern="0" dirty="0">
                <a:solidFill>
                  <a:srgbClr val="000000"/>
                </a:solidFill>
                <a:latin typeface="Manrope Light"/>
                <a:ea typeface="Manrope Light"/>
                <a:cs typeface="Manrope Light"/>
                <a:sym typeface="Manrope Light"/>
              </a:rPr>
              <a:t>Научное волонтерство — это уникальная возможность внести вклад в развитие науки и общества. Участвуя в научных проектах, мы помогаете исследователям и получаете бесценный опыт, новые знания и знакомства с единомышленниками.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73598D-7033-4336-ACE5-643D0EBC6C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8452" t="18198" r="3411"/>
          <a:stretch/>
        </p:blipFill>
        <p:spPr>
          <a:xfrm>
            <a:off x="8336130" y="1247982"/>
            <a:ext cx="3089431" cy="32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90879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12_Тема Office">
  <a:themeElements>
    <a:clrScheme name="Цвета ТОГУ">
      <a:dk1>
        <a:srgbClr val="000000"/>
      </a:dk1>
      <a:lt1>
        <a:srgbClr val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Специальное оформление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Специальное оформление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Специальное оформление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Специальное оформление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Тема Office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Тема Office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Тема Office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0_Тема Office">
  <a:themeElements>
    <a:clrScheme name="Цвета ТОГУ">
      <a:dk1>
        <a:sysClr val="windowText" lastClr="000000"/>
      </a:dk1>
      <a:lt1>
        <a:sysClr val="window" lastClr="FFFFFF"/>
      </a:lt1>
      <a:dk2>
        <a:srgbClr val="213060"/>
      </a:dk2>
      <a:lt2>
        <a:srgbClr val="A22245"/>
      </a:lt2>
      <a:accent1>
        <a:srgbClr val="D7DAE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7DAE0"/>
      </a:hlink>
      <a:folHlink>
        <a:srgbClr val="954F72"/>
      </a:folHlink>
    </a:clrScheme>
    <a:fontScheme name="Шрифты ТОГУ">
      <a:majorFont>
        <a:latin typeface="Russo One"/>
        <a:ea typeface=""/>
        <a:cs typeface=""/>
      </a:majorFont>
      <a:minorFont>
        <a:latin typeface="Manrope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457</Words>
  <Application>Microsoft Office PowerPoint</Application>
  <PresentationFormat>Широкоэкранный</PresentationFormat>
  <Paragraphs>30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9</vt:i4>
      </vt:variant>
    </vt:vector>
  </HeadingPairs>
  <TitlesOfParts>
    <vt:vector size="26" baseType="lpstr">
      <vt:lpstr>Arial</vt:lpstr>
      <vt:lpstr>Calibri</vt:lpstr>
      <vt:lpstr>Manrope</vt:lpstr>
      <vt:lpstr>Manrope Light</vt:lpstr>
      <vt:lpstr>Roboto</vt:lpstr>
      <vt:lpstr>Russo One</vt:lpstr>
      <vt:lpstr>Times New Roman</vt:lpstr>
      <vt:lpstr>Специальное оформление</vt:lpstr>
      <vt:lpstr>1_Специальное оформление</vt:lpstr>
      <vt:lpstr>2_Специальное оформление</vt:lpstr>
      <vt:lpstr>3_Специальное оформление</vt:lpstr>
      <vt:lpstr>4_Специальное оформление</vt:lpstr>
      <vt:lpstr>3_Тема Office</vt:lpstr>
      <vt:lpstr>5_Тема Office</vt:lpstr>
      <vt:lpstr>6_Тема Office</vt:lpstr>
      <vt:lpstr>10_Тема Office</vt:lpstr>
      <vt:lpstr>12_Тема Office</vt:lpstr>
      <vt:lpstr>Волонтёрское движение в  Тихоокеанском государственном университете</vt:lpstr>
      <vt:lpstr>Корпус волонтеров ОСО ТОГУ</vt:lpstr>
      <vt:lpstr>Корпус волонтеров ОСО ТОГУ – молодая организация, которая объединяет студентов с добрым сердцем, готовых помогать тем, кто в этом нуждается. Наша миссия – поддерживать благотворительные инициативы в нашем университете и регионе. Мы верим, что добро может сделать мир лучше, и даже маленький вклад может изменить чью-то жизнь.</vt:lpstr>
      <vt:lpstr>Интернациональный клуб «Дружба»  + Клуб Buddy-волонтеров</vt:lpstr>
      <vt:lpstr>Студенческий интернациональный клуб «Дружба» — студенческое объединение, деятельность которого направлена на развитие и укрепление межкультурного диалога, содействие взаимопониманию между российскими и иностранными студентами, а также на развитие международного молодежного сотрудничества. Клуб организует мероприятия, способствующие совместному взаимодействию и творческой самореализации российских и иностранных студентов, раскрытию талантов иностранных студентов и их интеграции в университетскую среду.   Клуб Buddy-волонтеров — добровольческое объединение, оказывающее поддержку иностранным студентам в процессе их адаптации и интеграции в новую культурную и образовательную среду. Buddy-волонтеры помогают иностранным студентам в решении бытовых вопросов, академических задач и любых других возникающих проблем, способствуя их комфортному пребыванию и успешной учебе.   Студенческий интернациональный клуб «Дружба» и клуб Buddy-волонтеров работают в тесной связке, дополняя и поддерживая деятельность друг друга.</vt:lpstr>
      <vt:lpstr>Студенческий патриотический клуб «Патриот27»</vt:lpstr>
      <vt:lpstr>Студенческий патриотический клуб «Патриот27» — это организация, развивающая патриотическое и духовно-нравственное воспитание в Тихоокеанском государственном университете.</vt:lpstr>
      <vt:lpstr>Научные волонтеры ТОГУ</vt:lpstr>
      <vt:lpstr>Научные волонтеры   Научное волонтерство — привлечение добровольцев к деятельности, которая важна для проведения научных исследований. Такая деятельность может включать сбор и анализ данных, решение организационных вопросов, участие в исследованиях и многое другое.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Стельмакова Татьяна Олеговна [012862]</dc:creator>
  <cp:lastModifiedBy>M1</cp:lastModifiedBy>
  <cp:revision>24</cp:revision>
  <dcterms:created xsi:type="dcterms:W3CDTF">2024-01-23T08:11:00Z</dcterms:created>
  <dcterms:modified xsi:type="dcterms:W3CDTF">2025-05-02T07:26:42Z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D16D3544C8C849B6AA7CE1F96F9B3E42_13</vt:lpwstr>
  </property>
  <property fmtid="{D5CDD505-2E9C-101B-9397-08002B2CF9AE}" pid="3" name="KSOProductBuildVer">
    <vt:lpwstr>1049-12.2.0.19805</vt:lpwstr>
  </property>
</Properties>
</file>