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11" autoAdjust="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A82A-16BB-49FE-85B7-E1633E3A9615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33BD-44A3-480E-AE6A-4449D41C6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86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A82A-16BB-49FE-85B7-E1633E3A9615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33BD-44A3-480E-AE6A-4449D41C6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43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A82A-16BB-49FE-85B7-E1633E3A9615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33BD-44A3-480E-AE6A-4449D41C6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57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A82A-16BB-49FE-85B7-E1633E3A9615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33BD-44A3-480E-AE6A-4449D41C6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7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A82A-16BB-49FE-85B7-E1633E3A9615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33BD-44A3-480E-AE6A-4449D41C6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51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A82A-16BB-49FE-85B7-E1633E3A9615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33BD-44A3-480E-AE6A-4449D41C6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5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A82A-16BB-49FE-85B7-E1633E3A9615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33BD-44A3-480E-AE6A-4449D41C6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34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A82A-16BB-49FE-85B7-E1633E3A9615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33BD-44A3-480E-AE6A-4449D41C6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74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A82A-16BB-49FE-85B7-E1633E3A9615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33BD-44A3-480E-AE6A-4449D41C6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6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A82A-16BB-49FE-85B7-E1633E3A9615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33BD-44A3-480E-AE6A-4449D41C6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69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A82A-16BB-49FE-85B7-E1633E3A9615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33BD-44A3-480E-AE6A-4449D41C6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14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0A82A-16BB-49FE-85B7-E1633E3A9615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B33BD-44A3-480E-AE6A-4449D41C6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6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814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5" t="18238" r="13792" b="6250"/>
          <a:stretch/>
        </p:blipFill>
        <p:spPr bwMode="auto">
          <a:xfrm>
            <a:off x="0" y="908720"/>
            <a:ext cx="9144000" cy="506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690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17623" r="13558" b="6250"/>
          <a:stretch/>
        </p:blipFill>
        <p:spPr bwMode="auto">
          <a:xfrm>
            <a:off x="0" y="980728"/>
            <a:ext cx="9144000" cy="504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2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17828" r="13792" b="6250"/>
          <a:stretch/>
        </p:blipFill>
        <p:spPr bwMode="auto">
          <a:xfrm>
            <a:off x="2312" y="908720"/>
            <a:ext cx="9141688" cy="504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17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5" t="18852" r="12901" b="6250"/>
          <a:stretch/>
        </p:blipFill>
        <p:spPr bwMode="auto">
          <a:xfrm>
            <a:off x="0" y="1052736"/>
            <a:ext cx="9144000" cy="491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715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 t="16805" r="13558" b="6249"/>
          <a:stretch/>
        </p:blipFill>
        <p:spPr bwMode="auto">
          <a:xfrm>
            <a:off x="0" y="983939"/>
            <a:ext cx="9144000" cy="51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36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t="17623" r="13440" b="6250"/>
          <a:stretch/>
        </p:blipFill>
        <p:spPr bwMode="auto">
          <a:xfrm>
            <a:off x="-26680" y="980728"/>
            <a:ext cx="9170680" cy="508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923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17623" r="13441" b="6250"/>
          <a:stretch/>
        </p:blipFill>
        <p:spPr bwMode="auto">
          <a:xfrm>
            <a:off x="-11792" y="980728"/>
            <a:ext cx="9155792" cy="506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003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" t="17419" r="13791" b="6250"/>
          <a:stretch/>
        </p:blipFill>
        <p:spPr bwMode="auto">
          <a:xfrm>
            <a:off x="0" y="908720"/>
            <a:ext cx="9144000" cy="508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71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t="17419" r="13323" b="6250"/>
          <a:stretch/>
        </p:blipFill>
        <p:spPr bwMode="auto">
          <a:xfrm>
            <a:off x="0" y="980728"/>
            <a:ext cx="9144000" cy="507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29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14090" cy="503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16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18919" r="13212" b="7068"/>
          <a:stretch/>
        </p:blipFill>
        <p:spPr bwMode="auto">
          <a:xfrm>
            <a:off x="1" y="1004217"/>
            <a:ext cx="9144000" cy="465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74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t="18277" r="13478" b="6917"/>
          <a:stretch/>
        </p:blipFill>
        <p:spPr bwMode="auto">
          <a:xfrm>
            <a:off x="1" y="988001"/>
            <a:ext cx="9144000" cy="49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79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 t="17291" r="13558" b="7992"/>
          <a:stretch/>
        </p:blipFill>
        <p:spPr bwMode="auto">
          <a:xfrm>
            <a:off x="-7640" y="908720"/>
            <a:ext cx="9144626" cy="49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602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18443" r="13324" b="6250"/>
          <a:stretch/>
        </p:blipFill>
        <p:spPr bwMode="auto">
          <a:xfrm>
            <a:off x="0" y="1052736"/>
            <a:ext cx="912681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122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17828" r="13792" b="6250"/>
          <a:stretch/>
        </p:blipFill>
        <p:spPr bwMode="auto">
          <a:xfrm>
            <a:off x="0" y="980728"/>
            <a:ext cx="9144000" cy="504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559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 t="17419" r="13558" b="6250"/>
          <a:stretch/>
        </p:blipFill>
        <p:spPr bwMode="auto">
          <a:xfrm>
            <a:off x="0" y="908719"/>
            <a:ext cx="9144000" cy="506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008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t="18033" r="14026" b="6250"/>
          <a:stretch/>
        </p:blipFill>
        <p:spPr bwMode="auto">
          <a:xfrm>
            <a:off x="-28207" y="980728"/>
            <a:ext cx="921392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6158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2021-12-21T03:26:38Z</dcterms:created>
  <dcterms:modified xsi:type="dcterms:W3CDTF">2021-12-21T04:21:58Z</dcterms:modified>
</cp:coreProperties>
</file>