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E149B-C15B-47AB-3DA1-8D297B40B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66AB12-D46B-B400-EBAF-1265816B7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EA16AC-0B12-9D3F-B373-167C0E9DA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A659-04F5-4486-91D1-B9DFFC9A56B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1310E1-1052-18CF-98B2-DF75658BF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1E21A4-4114-797E-CD6A-265F800F5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1751-845C-4C7A-A919-81CE3A9F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827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5CBE93-3A9E-D520-623B-16D90B720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2D711A-9575-00F7-CBDE-D9E9D6E42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B22BCE-67BA-0B94-581D-264F24897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A659-04F5-4486-91D1-B9DFFC9A56B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0D27BD-BE52-ECE2-3E2C-77468DA3C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563D9A-E3D4-32DC-7D2F-A9F4EA48A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1751-845C-4C7A-A919-81CE3A9F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9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1D50DD-D073-0807-3532-B2AE7923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58F911-6DAB-7335-85AC-91D4E3B19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21DC65-9970-7A97-BC14-4793A86E5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A659-04F5-4486-91D1-B9DFFC9A56B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3FB37C-1ACC-8D96-4E75-825EE2B31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B54185-1379-1C23-C518-3135C3C4E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1751-845C-4C7A-A919-81CE3A9F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848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3BD16-A175-FA91-0E35-8EB22B9FB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6E9A92-EEDC-C03F-3EAC-AB13CAE208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F7718F-24E8-68FD-B996-7FEFB3004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B47EB8-B136-11C6-8FE8-93D2FFA73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A659-04F5-4486-91D1-B9DFFC9A56B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2E45F1-0F1C-CE4C-A4F6-0C64FB905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41F862-BF25-C82C-59B4-D335E768C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1751-845C-4C7A-A919-81CE3A9F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821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7BEAA-ED77-ED32-7FF8-899DA0941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FEE52-26DC-6754-1E6B-E0141D18E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C6E14F5-B462-AB6E-9A70-474399BB9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FD442A2-CD69-154F-B0D0-8E2648E3ED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5AF76FD-0C8E-81FB-74D3-31E81CBC6B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667F1FB-E16B-3AB1-81AB-5C8D49C37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A659-04F5-4486-91D1-B9DFFC9A56B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03C65C5-45E6-560F-57C0-DBCBA26E8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EB628F8-FD5C-3F81-439E-8934FE2A6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1751-845C-4C7A-A919-81CE3A9F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56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5CACD1-66FC-F55B-4FF2-342E2016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7EF5CA3-6A11-5C67-921D-40FDC7956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A659-04F5-4486-91D1-B9DFFC9A56B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F3A665E-6D2D-FE9C-4EEE-F470E5447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03DA76C-558E-662C-E377-7F353DF6A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1751-845C-4C7A-A919-81CE3A9F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96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414DED9-7025-4DFA-2974-E6D010BE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A659-04F5-4486-91D1-B9DFFC9A56B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A45F50F-8112-27EB-CD8E-AD470B011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CD4BBC-692B-5776-633F-08CE173F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1751-845C-4C7A-A919-81CE3A9F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496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519973-71ED-80F2-53F1-5187DEBAB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7A0471-6A8C-BD03-15AB-3B0E6253E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FEBE9F-8F3D-32E3-EE61-19FBDB75C7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0843C0-3783-4A2C-0984-4FB2D6E8D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A659-04F5-4486-91D1-B9DFFC9A56B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E8721D-9CE2-91AB-174C-C1A8ABDE9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50DB99-1805-84D7-7DE4-945033736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1751-845C-4C7A-A919-81CE3A9F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66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CA013F-936C-F8D0-447E-A718B090E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AB9430A-2B5D-4D82-8A03-6A980CDD63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78F3D3-11A2-0451-E786-ABF950E2B2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C03E6B-AC2F-6FCC-AFAC-3186C6FF2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A659-04F5-4486-91D1-B9DFFC9A56B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4D40B7-907A-EF40-CB50-C31B2BB99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F56326-FA5D-DBD9-6B85-FBD30607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1751-845C-4C7A-A919-81CE3A9F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928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A4E35C-498F-FFBA-4DCE-D34870F4B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5E649F-C3D0-83AF-D48A-2789AD671F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80543A-2BF6-0EDE-EBCE-E069BC621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A659-04F5-4486-91D1-B9DFFC9A56B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ECA26A-A311-C6A2-48CA-80972126A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22F0FE-986A-59D1-9F90-CA727896E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1751-845C-4C7A-A919-81CE3A9F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505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CE8E60F-3C3F-DE3A-ED40-A02791372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5E03FF-D6B6-6EF8-8E72-17B0705FC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B38C3F-A4C8-F20B-4E7B-C9CF3A71D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A659-04F5-4486-91D1-B9DFFC9A56B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F0DC26-2722-CE7D-6BAC-3CEC7A46B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9AC43-D310-EF20-B424-E72E569EA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1751-845C-4C7A-A919-81CE3A9F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756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15DE8D-FCCD-41B5-F692-D7F932369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7129A-8525-ADC7-833B-11C049CD2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75BAF4-73D7-DF15-DFD2-1ACB6760B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FA659-04F5-4486-91D1-B9DFFC9A56B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ABD755-2A58-E643-C72C-9F44ED2EE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2FC349-E28E-199A-4999-C588018957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71751-845C-4C7A-A919-81CE3A9F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47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DB8D58-C364-FCE0-089D-889A87DD4B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3073951-F7E6-E742-F303-7D8396FBE7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5E6122-5BE1-0C8A-C041-7379D926B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1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AEB9CB-7FD9-0DC3-B9DA-B16083AC9C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408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471A95-8A86-FA45-7DE4-F124A4278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00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D7FA35-74ED-3436-E35A-6924D4D4E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23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BDCA4B-A389-CD10-F7D9-85A9DBF0F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303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958AA5-F2D3-2A08-36EC-E8E18D18A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72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E67926-5433-DC94-7CFC-C1D979D62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31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7F32F8-660D-635F-D7B9-19069DA57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635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6E82E3-6AD6-5F4B-0107-09DD74F76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38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9AE814-17D8-A77A-79C9-05D5411A5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114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D52CE3-66E0-3776-317B-49202C071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197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0E9770-6AC8-099E-18EA-676D9B866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7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A9F7E3-34EC-EDB3-5F01-53D38C1B9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1594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Влад Бабин</dc:creator>
  <cp:lastModifiedBy>Влад Бабин</cp:lastModifiedBy>
  <cp:revision>1</cp:revision>
  <dcterms:created xsi:type="dcterms:W3CDTF">2025-10-03T14:25:18Z</dcterms:created>
  <dcterms:modified xsi:type="dcterms:W3CDTF">2025-10-03T14:25:47Z</dcterms:modified>
</cp:coreProperties>
</file>