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60" r:id="rId11"/>
  </p:sldIdLst>
  <p:sldSz cx="17068800" cy="9601200"/>
  <p:notesSz cx="17068800" cy="9601200"/>
  <p:defaultTextStyle>
    <a:defPPr>
      <a:defRPr lang="en-US"/>
    </a:defPPr>
    <a:lvl1pPr marL="0" algn="l" defTabSz="1075132">
      <a:defRPr sz="21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>
      <a:defRPr sz="21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>
      <a:defRPr sz="21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>
      <a:defRPr sz="21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>
      <a:defRPr sz="2100">
        <a:solidFill>
          <a:schemeClr val="tx1"/>
        </a:solidFill>
        <a:latin typeface="+mn-lt"/>
        <a:ea typeface="+mn-ea"/>
        <a:cs typeface="+mn-cs"/>
      </a:defRPr>
    </a:lvl5pPr>
    <a:lvl6pPr marL="2687827" algn="l" defTabSz="1075132">
      <a:defRPr sz="21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>
      <a:defRPr sz="21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>
      <a:defRPr sz="21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>
      <a:defRPr sz="21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821963-884E-4679-91CA-B99FFD889733}">
          <p14:sldIdLst>
            <p14:sldId id="256"/>
            <p14:sldId id="258"/>
            <p14:sldId id="259"/>
            <p14:sldId id="266"/>
            <p14:sldId id="267"/>
            <p14:sldId id="268"/>
            <p14:sldId id="269"/>
            <p14:sldId id="270"/>
            <p14:sldId id="271"/>
            <p14:sldId id="260"/>
          </p14:sldIdLst>
        </p14:section>
        <p14:section name="Раздел без заголовка" id="{D8B800F6-02C9-498B-A73A-F7EA49BCCAC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 snapToGrid="0">
      <p:cViewPr>
        <p:scale>
          <a:sx n="49" d="100"/>
          <a:sy n="49" d="100"/>
        </p:scale>
        <p:origin x="-102" y="-834"/>
      </p:cViewPr>
      <p:guideLst>
        <p:guide orient="horz" pos="937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260" y="-102"/>
      </p:cViewPr>
      <p:guideLst>
        <p:guide orient="horz" pos="3024"/>
        <p:guide pos="53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3F02-7979-4168-946E-2172CD2AFA1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4378CE2-C841-4862-A73C-8456B8CAD09C}">
      <dgm:prSet phldrT="[Текст]"/>
      <dgm:spPr/>
      <dgm:t>
        <a:bodyPr/>
        <a:lstStyle/>
        <a:p>
          <a:r>
            <a:rPr lang="ru-RU" dirty="0" smtClean="0"/>
            <a:t>Тренинги </a:t>
          </a:r>
          <a:endParaRPr lang="ru-RU" dirty="0"/>
        </a:p>
      </dgm:t>
    </dgm:pt>
    <dgm:pt modelId="{472950F0-3FFC-40AD-909A-1CCD9C5462E5}" type="parTrans" cxnId="{E49C7AB3-11AF-4A50-888D-9E91CD993B6D}">
      <dgm:prSet/>
      <dgm:spPr/>
      <dgm:t>
        <a:bodyPr/>
        <a:lstStyle/>
        <a:p>
          <a:endParaRPr lang="ru-RU"/>
        </a:p>
      </dgm:t>
    </dgm:pt>
    <dgm:pt modelId="{9C05ADC0-AE7A-413F-8EFB-025119841DEF}" type="sibTrans" cxnId="{E49C7AB3-11AF-4A50-888D-9E91CD993B6D}">
      <dgm:prSet/>
      <dgm:spPr/>
      <dgm:t>
        <a:bodyPr/>
        <a:lstStyle/>
        <a:p>
          <a:r>
            <a:rPr lang="ru-RU" dirty="0" smtClean="0"/>
            <a:t>Совещания</a:t>
          </a:r>
          <a:endParaRPr lang="ru-RU" dirty="0"/>
        </a:p>
      </dgm:t>
    </dgm:pt>
    <dgm:pt modelId="{12B36126-F9DC-4B9D-A989-7A4962300087}">
      <dgm:prSet phldrT="[Текст]"/>
      <dgm:spPr/>
      <dgm:t>
        <a:bodyPr/>
        <a:lstStyle/>
        <a:p>
          <a:r>
            <a:rPr lang="ru-RU" dirty="0" smtClean="0"/>
            <a:t>Встречи</a:t>
          </a:r>
          <a:endParaRPr lang="ru-RU" dirty="0"/>
        </a:p>
      </dgm:t>
    </dgm:pt>
    <dgm:pt modelId="{5246AC5F-12BA-4654-BFB8-FBD1471B4EFA}" type="parTrans" cxnId="{1F057585-9355-4EA4-9AC5-17F0E3C296C2}">
      <dgm:prSet/>
      <dgm:spPr/>
      <dgm:t>
        <a:bodyPr/>
        <a:lstStyle/>
        <a:p>
          <a:endParaRPr lang="ru-RU"/>
        </a:p>
      </dgm:t>
    </dgm:pt>
    <dgm:pt modelId="{50CF7C2A-A91C-4197-A383-9C300DD56064}" type="sibTrans" cxnId="{1F057585-9355-4EA4-9AC5-17F0E3C296C2}">
      <dgm:prSet/>
      <dgm:spPr/>
      <dgm:t>
        <a:bodyPr/>
        <a:lstStyle/>
        <a:p>
          <a:r>
            <a:rPr lang="ru-RU" dirty="0" smtClean="0"/>
            <a:t>Собрания</a:t>
          </a:r>
          <a:endParaRPr lang="ru-RU" dirty="0"/>
        </a:p>
      </dgm:t>
    </dgm:pt>
    <dgm:pt modelId="{6823301D-CB1F-441C-8041-A4A662E118ED}">
      <dgm:prSet phldrT="[Текст]"/>
      <dgm:spPr/>
      <dgm:t>
        <a:bodyPr/>
        <a:lstStyle/>
        <a:p>
          <a:endParaRPr lang="ru-RU" dirty="0"/>
        </a:p>
      </dgm:t>
    </dgm:pt>
    <dgm:pt modelId="{928DB3FE-610C-4DF3-894B-2980137DA278}" type="parTrans" cxnId="{62D2CEEA-B0A2-4BA2-A4DE-61C59706F7A0}">
      <dgm:prSet/>
      <dgm:spPr/>
      <dgm:t>
        <a:bodyPr/>
        <a:lstStyle/>
        <a:p>
          <a:endParaRPr lang="ru-RU"/>
        </a:p>
      </dgm:t>
    </dgm:pt>
    <dgm:pt modelId="{09FD3577-5559-453B-9D90-7B796DA99054}" type="sibTrans" cxnId="{62D2CEEA-B0A2-4BA2-A4DE-61C59706F7A0}">
      <dgm:prSet/>
      <dgm:spPr/>
      <dgm:t>
        <a:bodyPr/>
        <a:lstStyle/>
        <a:p>
          <a:endParaRPr lang="ru-RU"/>
        </a:p>
      </dgm:t>
    </dgm:pt>
    <dgm:pt modelId="{186F7F54-D9F1-4D2E-B36D-8AC2220B3F61}">
      <dgm:prSet phldrT="[Текст]"/>
      <dgm:spPr/>
      <dgm:t>
        <a:bodyPr/>
        <a:lstStyle/>
        <a:p>
          <a:r>
            <a:rPr lang="ru-RU" dirty="0" smtClean="0"/>
            <a:t>Деловые игры</a:t>
          </a:r>
          <a:endParaRPr lang="ru-RU" dirty="0"/>
        </a:p>
      </dgm:t>
    </dgm:pt>
    <dgm:pt modelId="{D4A04B3D-3797-4FDB-9B06-8C1EA464000F}" type="sibTrans" cxnId="{786D8051-AF3F-4470-A37B-1820C9670B21}">
      <dgm:prSet/>
      <dgm:spPr/>
      <dgm:t>
        <a:bodyPr/>
        <a:lstStyle/>
        <a:p>
          <a:r>
            <a:rPr lang="ru-RU" dirty="0" smtClean="0"/>
            <a:t>Выездные встречи</a:t>
          </a:r>
          <a:endParaRPr lang="ru-RU" dirty="0"/>
        </a:p>
      </dgm:t>
    </dgm:pt>
    <dgm:pt modelId="{B1B802FD-561D-4B4B-B3B5-69C7DD5D4A8B}" type="parTrans" cxnId="{786D8051-AF3F-4470-A37B-1820C9670B21}">
      <dgm:prSet/>
      <dgm:spPr/>
      <dgm:t>
        <a:bodyPr/>
        <a:lstStyle/>
        <a:p>
          <a:endParaRPr lang="ru-RU"/>
        </a:p>
      </dgm:t>
    </dgm:pt>
    <dgm:pt modelId="{A5168DB2-6BA3-48AA-A853-ED55F1D9B488}" type="pres">
      <dgm:prSet presAssocID="{23C03F02-7979-4168-946E-2172CD2AFA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BB13E56-8610-42D9-B448-3EDB344F7BA7}" type="pres">
      <dgm:prSet presAssocID="{54378CE2-C841-4862-A73C-8456B8CAD09C}" presName="composite" presStyleCnt="0"/>
      <dgm:spPr/>
    </dgm:pt>
    <dgm:pt modelId="{C8D014AC-4262-4F6B-A043-C2A189C4ED4F}" type="pres">
      <dgm:prSet presAssocID="{54378CE2-C841-4862-A73C-8456B8CAD09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731BC-5CE6-4E5B-83E6-ACEC5D49FC97}" type="pres">
      <dgm:prSet presAssocID="{54378CE2-C841-4862-A73C-8456B8CAD09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4FB73-5815-4FFA-8235-077641879CC5}" type="pres">
      <dgm:prSet presAssocID="{54378CE2-C841-4862-A73C-8456B8CAD09C}" presName="BalanceSpacing" presStyleCnt="0"/>
      <dgm:spPr/>
    </dgm:pt>
    <dgm:pt modelId="{34E23E8A-E255-4861-A115-0112748D1017}" type="pres">
      <dgm:prSet presAssocID="{54378CE2-C841-4862-A73C-8456B8CAD09C}" presName="BalanceSpacing1" presStyleCnt="0"/>
      <dgm:spPr/>
    </dgm:pt>
    <dgm:pt modelId="{AA3756DE-9DC3-41F6-9B90-7138101FEE5B}" type="pres">
      <dgm:prSet presAssocID="{9C05ADC0-AE7A-413F-8EFB-025119841DEF}" presName="Accent1Text" presStyleLbl="node1" presStyleIdx="1" presStyleCnt="6" custLinFactNeighborX="10361" custLinFactNeighborY="-4200"/>
      <dgm:spPr/>
      <dgm:t>
        <a:bodyPr/>
        <a:lstStyle/>
        <a:p>
          <a:endParaRPr lang="ru-RU"/>
        </a:p>
      </dgm:t>
    </dgm:pt>
    <dgm:pt modelId="{CC593325-3081-4257-BD95-CCB67E95FAC1}" type="pres">
      <dgm:prSet presAssocID="{9C05ADC0-AE7A-413F-8EFB-025119841DEF}" presName="spaceBetweenRectangles" presStyleCnt="0"/>
      <dgm:spPr/>
    </dgm:pt>
    <dgm:pt modelId="{0F28477B-527D-49C7-9875-BF36F7C169A5}" type="pres">
      <dgm:prSet presAssocID="{12B36126-F9DC-4B9D-A989-7A4962300087}" presName="composite" presStyleCnt="0"/>
      <dgm:spPr/>
    </dgm:pt>
    <dgm:pt modelId="{AC3BE20E-8007-4A4E-A0A6-CB946A5FF354}" type="pres">
      <dgm:prSet presAssocID="{12B36126-F9DC-4B9D-A989-7A496230008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31E2C-AC4C-4FBE-9F93-DFECE78EC8A0}" type="pres">
      <dgm:prSet presAssocID="{12B36126-F9DC-4B9D-A989-7A496230008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7E41C-45CF-4AC6-9D32-A59C837368BA}" type="pres">
      <dgm:prSet presAssocID="{12B36126-F9DC-4B9D-A989-7A4962300087}" presName="BalanceSpacing" presStyleCnt="0"/>
      <dgm:spPr/>
    </dgm:pt>
    <dgm:pt modelId="{B8155249-9AAF-42D4-913A-3C0E11550B0F}" type="pres">
      <dgm:prSet presAssocID="{12B36126-F9DC-4B9D-A989-7A4962300087}" presName="BalanceSpacing1" presStyleCnt="0"/>
      <dgm:spPr/>
    </dgm:pt>
    <dgm:pt modelId="{65B2CC92-C9B0-454E-842C-C58CE9B956AB}" type="pres">
      <dgm:prSet presAssocID="{50CF7C2A-A91C-4197-A383-9C300DD56064}" presName="Accent1Text" presStyleLbl="node1" presStyleIdx="3" presStyleCnt="6"/>
      <dgm:spPr/>
      <dgm:t>
        <a:bodyPr/>
        <a:lstStyle/>
        <a:p>
          <a:endParaRPr lang="ru-RU"/>
        </a:p>
      </dgm:t>
    </dgm:pt>
    <dgm:pt modelId="{A19B666A-0BFC-4D1D-A103-65BF43B0AE38}" type="pres">
      <dgm:prSet presAssocID="{50CF7C2A-A91C-4197-A383-9C300DD56064}" presName="spaceBetweenRectangles" presStyleCnt="0"/>
      <dgm:spPr/>
    </dgm:pt>
    <dgm:pt modelId="{33DFB3B0-B750-4C4B-82DF-4FD0309477F8}" type="pres">
      <dgm:prSet presAssocID="{186F7F54-D9F1-4D2E-B36D-8AC2220B3F61}" presName="composite" presStyleCnt="0"/>
      <dgm:spPr/>
    </dgm:pt>
    <dgm:pt modelId="{70D59373-7386-43FA-B7C3-08C228F4B308}" type="pres">
      <dgm:prSet presAssocID="{186F7F54-D9F1-4D2E-B36D-8AC2220B3F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566F3-C366-484A-B04F-A04D7F21C2FA}" type="pres">
      <dgm:prSet presAssocID="{186F7F54-D9F1-4D2E-B36D-8AC2220B3F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58BCE-6AAB-4101-9027-A9D12FB4F86C}" type="pres">
      <dgm:prSet presAssocID="{186F7F54-D9F1-4D2E-B36D-8AC2220B3F61}" presName="BalanceSpacing" presStyleCnt="0"/>
      <dgm:spPr/>
    </dgm:pt>
    <dgm:pt modelId="{878EC11F-19CC-483B-980C-69A7A615755E}" type="pres">
      <dgm:prSet presAssocID="{186F7F54-D9F1-4D2E-B36D-8AC2220B3F61}" presName="BalanceSpacing1" presStyleCnt="0"/>
      <dgm:spPr/>
    </dgm:pt>
    <dgm:pt modelId="{5E3E96E5-2EB2-4AF3-A636-EBD6A2D06066}" type="pres">
      <dgm:prSet presAssocID="{D4A04B3D-3797-4FDB-9B06-8C1EA464000F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ADCBD537-06E0-47A9-BE26-99E9B7BF6580}" type="presOf" srcId="{23C03F02-7979-4168-946E-2172CD2AFA1A}" destId="{A5168DB2-6BA3-48AA-A853-ED55F1D9B488}" srcOrd="0" destOrd="0" presId="urn:microsoft.com/office/officeart/2008/layout/AlternatingHexagons"/>
    <dgm:cxn modelId="{3351BA9F-2167-4A22-AA9C-B86EECC8D463}" type="presOf" srcId="{186F7F54-D9F1-4D2E-B36D-8AC2220B3F61}" destId="{70D59373-7386-43FA-B7C3-08C228F4B308}" srcOrd="0" destOrd="0" presId="urn:microsoft.com/office/officeart/2008/layout/AlternatingHexagons"/>
    <dgm:cxn modelId="{62D2CEEA-B0A2-4BA2-A4DE-61C59706F7A0}" srcId="{12B36126-F9DC-4B9D-A989-7A4962300087}" destId="{6823301D-CB1F-441C-8041-A4A662E118ED}" srcOrd="0" destOrd="0" parTransId="{928DB3FE-610C-4DF3-894B-2980137DA278}" sibTransId="{09FD3577-5559-453B-9D90-7B796DA99054}"/>
    <dgm:cxn modelId="{1F057585-9355-4EA4-9AC5-17F0E3C296C2}" srcId="{23C03F02-7979-4168-946E-2172CD2AFA1A}" destId="{12B36126-F9DC-4B9D-A989-7A4962300087}" srcOrd="1" destOrd="0" parTransId="{5246AC5F-12BA-4654-BFB8-FBD1471B4EFA}" sibTransId="{50CF7C2A-A91C-4197-A383-9C300DD56064}"/>
    <dgm:cxn modelId="{DC446AA7-05EC-4E5D-9EF2-A7D2A65882DD}" type="presOf" srcId="{54378CE2-C841-4862-A73C-8456B8CAD09C}" destId="{C8D014AC-4262-4F6B-A043-C2A189C4ED4F}" srcOrd="0" destOrd="0" presId="urn:microsoft.com/office/officeart/2008/layout/AlternatingHexagons"/>
    <dgm:cxn modelId="{4F260724-F97B-424F-BE60-5F7A18937E2B}" type="presOf" srcId="{9C05ADC0-AE7A-413F-8EFB-025119841DEF}" destId="{AA3756DE-9DC3-41F6-9B90-7138101FEE5B}" srcOrd="0" destOrd="0" presId="urn:microsoft.com/office/officeart/2008/layout/AlternatingHexagons"/>
    <dgm:cxn modelId="{65FF6A10-895B-4648-94B7-54642DDF843E}" type="presOf" srcId="{6823301D-CB1F-441C-8041-A4A662E118ED}" destId="{7EA31E2C-AC4C-4FBE-9F93-DFECE78EC8A0}" srcOrd="0" destOrd="0" presId="urn:microsoft.com/office/officeart/2008/layout/AlternatingHexagons"/>
    <dgm:cxn modelId="{81FE291D-1676-4B8D-9BF0-D11C0E97C54D}" type="presOf" srcId="{D4A04B3D-3797-4FDB-9B06-8C1EA464000F}" destId="{5E3E96E5-2EB2-4AF3-A636-EBD6A2D06066}" srcOrd="0" destOrd="0" presId="urn:microsoft.com/office/officeart/2008/layout/AlternatingHexagons"/>
    <dgm:cxn modelId="{C41BA78A-6DCC-4B12-9A93-C439D6C69EED}" type="presOf" srcId="{12B36126-F9DC-4B9D-A989-7A4962300087}" destId="{AC3BE20E-8007-4A4E-A0A6-CB946A5FF354}" srcOrd="0" destOrd="0" presId="urn:microsoft.com/office/officeart/2008/layout/AlternatingHexagons"/>
    <dgm:cxn modelId="{E49C7AB3-11AF-4A50-888D-9E91CD993B6D}" srcId="{23C03F02-7979-4168-946E-2172CD2AFA1A}" destId="{54378CE2-C841-4862-A73C-8456B8CAD09C}" srcOrd="0" destOrd="0" parTransId="{472950F0-3FFC-40AD-909A-1CCD9C5462E5}" sibTransId="{9C05ADC0-AE7A-413F-8EFB-025119841DEF}"/>
    <dgm:cxn modelId="{786D8051-AF3F-4470-A37B-1820C9670B21}" srcId="{23C03F02-7979-4168-946E-2172CD2AFA1A}" destId="{186F7F54-D9F1-4D2E-B36D-8AC2220B3F61}" srcOrd="2" destOrd="0" parTransId="{B1B802FD-561D-4B4B-B3B5-69C7DD5D4A8B}" sibTransId="{D4A04B3D-3797-4FDB-9B06-8C1EA464000F}"/>
    <dgm:cxn modelId="{CDFAA4E7-68C1-481E-990D-624080D1D963}" type="presOf" srcId="{50CF7C2A-A91C-4197-A383-9C300DD56064}" destId="{65B2CC92-C9B0-454E-842C-C58CE9B956AB}" srcOrd="0" destOrd="0" presId="urn:microsoft.com/office/officeart/2008/layout/AlternatingHexagons"/>
    <dgm:cxn modelId="{F3FD7BB0-2FF6-4665-8E30-5FF8DF8D5A85}" type="presParOf" srcId="{A5168DB2-6BA3-48AA-A853-ED55F1D9B488}" destId="{1BB13E56-8610-42D9-B448-3EDB344F7BA7}" srcOrd="0" destOrd="0" presId="urn:microsoft.com/office/officeart/2008/layout/AlternatingHexagons"/>
    <dgm:cxn modelId="{A11C015D-3423-45C0-BBC5-6DCE4EEFD60F}" type="presParOf" srcId="{1BB13E56-8610-42D9-B448-3EDB344F7BA7}" destId="{C8D014AC-4262-4F6B-A043-C2A189C4ED4F}" srcOrd="0" destOrd="0" presId="urn:microsoft.com/office/officeart/2008/layout/AlternatingHexagons"/>
    <dgm:cxn modelId="{1EBBD1F2-01D9-4C5A-A47D-2B972801A522}" type="presParOf" srcId="{1BB13E56-8610-42D9-B448-3EDB344F7BA7}" destId="{020731BC-5CE6-4E5B-83E6-ACEC5D49FC97}" srcOrd="1" destOrd="0" presId="urn:microsoft.com/office/officeart/2008/layout/AlternatingHexagons"/>
    <dgm:cxn modelId="{11D99BCB-8211-466D-A2C1-85ACAC6B410F}" type="presParOf" srcId="{1BB13E56-8610-42D9-B448-3EDB344F7BA7}" destId="{3224FB73-5815-4FFA-8235-077641879CC5}" srcOrd="2" destOrd="0" presId="urn:microsoft.com/office/officeart/2008/layout/AlternatingHexagons"/>
    <dgm:cxn modelId="{A8CD30F5-44E7-4EF9-9F27-DDBCC7756362}" type="presParOf" srcId="{1BB13E56-8610-42D9-B448-3EDB344F7BA7}" destId="{34E23E8A-E255-4861-A115-0112748D1017}" srcOrd="3" destOrd="0" presId="urn:microsoft.com/office/officeart/2008/layout/AlternatingHexagons"/>
    <dgm:cxn modelId="{BD010334-A1E1-47BD-AB04-E5920EA6D806}" type="presParOf" srcId="{1BB13E56-8610-42D9-B448-3EDB344F7BA7}" destId="{AA3756DE-9DC3-41F6-9B90-7138101FEE5B}" srcOrd="4" destOrd="0" presId="urn:microsoft.com/office/officeart/2008/layout/AlternatingHexagons"/>
    <dgm:cxn modelId="{CB899D53-80CD-4CA2-AF8F-ED5E62A3589C}" type="presParOf" srcId="{A5168DB2-6BA3-48AA-A853-ED55F1D9B488}" destId="{CC593325-3081-4257-BD95-CCB67E95FAC1}" srcOrd="1" destOrd="0" presId="urn:microsoft.com/office/officeart/2008/layout/AlternatingHexagons"/>
    <dgm:cxn modelId="{F481F7AB-49BD-4FB1-91E0-69534B10B59E}" type="presParOf" srcId="{A5168DB2-6BA3-48AA-A853-ED55F1D9B488}" destId="{0F28477B-527D-49C7-9875-BF36F7C169A5}" srcOrd="2" destOrd="0" presId="urn:microsoft.com/office/officeart/2008/layout/AlternatingHexagons"/>
    <dgm:cxn modelId="{015A882F-223A-4FD4-95AC-352765173029}" type="presParOf" srcId="{0F28477B-527D-49C7-9875-BF36F7C169A5}" destId="{AC3BE20E-8007-4A4E-A0A6-CB946A5FF354}" srcOrd="0" destOrd="0" presId="urn:microsoft.com/office/officeart/2008/layout/AlternatingHexagons"/>
    <dgm:cxn modelId="{B5C3C5C0-6689-4674-AFFA-A4B9E5BD17CB}" type="presParOf" srcId="{0F28477B-527D-49C7-9875-BF36F7C169A5}" destId="{7EA31E2C-AC4C-4FBE-9F93-DFECE78EC8A0}" srcOrd="1" destOrd="0" presId="urn:microsoft.com/office/officeart/2008/layout/AlternatingHexagons"/>
    <dgm:cxn modelId="{49B0936F-4508-484A-AF32-3B65AB545BA9}" type="presParOf" srcId="{0F28477B-527D-49C7-9875-BF36F7C169A5}" destId="{30F7E41C-45CF-4AC6-9D32-A59C837368BA}" srcOrd="2" destOrd="0" presId="urn:microsoft.com/office/officeart/2008/layout/AlternatingHexagons"/>
    <dgm:cxn modelId="{F351E50B-1CA6-4AD7-90A2-FC456DEFC58E}" type="presParOf" srcId="{0F28477B-527D-49C7-9875-BF36F7C169A5}" destId="{B8155249-9AAF-42D4-913A-3C0E11550B0F}" srcOrd="3" destOrd="0" presId="urn:microsoft.com/office/officeart/2008/layout/AlternatingHexagons"/>
    <dgm:cxn modelId="{1F873613-EBE3-4CF9-BEB3-799E5B77D89D}" type="presParOf" srcId="{0F28477B-527D-49C7-9875-BF36F7C169A5}" destId="{65B2CC92-C9B0-454E-842C-C58CE9B956AB}" srcOrd="4" destOrd="0" presId="urn:microsoft.com/office/officeart/2008/layout/AlternatingHexagons"/>
    <dgm:cxn modelId="{2B445B55-A60D-4E9B-8C6A-30ABF333B1D9}" type="presParOf" srcId="{A5168DB2-6BA3-48AA-A853-ED55F1D9B488}" destId="{A19B666A-0BFC-4D1D-A103-65BF43B0AE38}" srcOrd="3" destOrd="0" presId="urn:microsoft.com/office/officeart/2008/layout/AlternatingHexagons"/>
    <dgm:cxn modelId="{55CF2434-CF79-477C-8029-82391C62800A}" type="presParOf" srcId="{A5168DB2-6BA3-48AA-A853-ED55F1D9B488}" destId="{33DFB3B0-B750-4C4B-82DF-4FD0309477F8}" srcOrd="4" destOrd="0" presId="urn:microsoft.com/office/officeart/2008/layout/AlternatingHexagons"/>
    <dgm:cxn modelId="{ACC8CBB7-70CF-478A-9B68-057A086EEACC}" type="presParOf" srcId="{33DFB3B0-B750-4C4B-82DF-4FD0309477F8}" destId="{70D59373-7386-43FA-B7C3-08C228F4B308}" srcOrd="0" destOrd="0" presId="urn:microsoft.com/office/officeart/2008/layout/AlternatingHexagons"/>
    <dgm:cxn modelId="{1778456C-6A65-4E26-94C8-718AE57DC64E}" type="presParOf" srcId="{33DFB3B0-B750-4C4B-82DF-4FD0309477F8}" destId="{ECA566F3-C366-484A-B04F-A04D7F21C2FA}" srcOrd="1" destOrd="0" presId="urn:microsoft.com/office/officeart/2008/layout/AlternatingHexagons"/>
    <dgm:cxn modelId="{828A01EE-D51F-4F50-9C91-EC54E0D296CC}" type="presParOf" srcId="{33DFB3B0-B750-4C4B-82DF-4FD0309477F8}" destId="{93A58BCE-6AAB-4101-9027-A9D12FB4F86C}" srcOrd="2" destOrd="0" presId="urn:microsoft.com/office/officeart/2008/layout/AlternatingHexagons"/>
    <dgm:cxn modelId="{23414E5D-392B-4D38-8218-681CB96E3225}" type="presParOf" srcId="{33DFB3B0-B750-4C4B-82DF-4FD0309477F8}" destId="{878EC11F-19CC-483B-980C-69A7A615755E}" srcOrd="3" destOrd="0" presId="urn:microsoft.com/office/officeart/2008/layout/AlternatingHexagons"/>
    <dgm:cxn modelId="{BE31D856-9FE6-430B-92B8-DFC48B16FDE0}" type="presParOf" srcId="{33DFB3B0-B750-4C4B-82DF-4FD0309477F8}" destId="{5E3E96E5-2EB2-4AF3-A636-EBD6A2D06066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014AC-4262-4F6B-A043-C2A189C4ED4F}">
      <dsp:nvSpPr>
        <dsp:cNvPr id="0" name=""/>
        <dsp:cNvSpPr/>
      </dsp:nvSpPr>
      <dsp:spPr>
        <a:xfrm rot="5400000">
          <a:off x="2957691" y="238918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Тренинги </a:t>
          </a:r>
          <a:endParaRPr lang="ru-RU" sz="1800" kern="1200" dirty="0"/>
        </a:p>
      </dsp:txBody>
      <dsp:txXfrm rot="-5400000">
        <a:off x="3347313" y="415364"/>
        <a:ext cx="1163282" cy="1337106"/>
      </dsp:txXfrm>
    </dsp:sp>
    <dsp:sp modelId="{020731BC-5CE6-4E5B-83E6-ACEC5D49FC97}">
      <dsp:nvSpPr>
        <dsp:cNvPr id="0" name=""/>
        <dsp:cNvSpPr/>
      </dsp:nvSpPr>
      <dsp:spPr>
        <a:xfrm>
          <a:off x="4825236" y="501159"/>
          <a:ext cx="2167860" cy="116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756DE-9DC3-41F6-9B90-7138101FEE5B}">
      <dsp:nvSpPr>
        <dsp:cNvPr id="0" name=""/>
        <dsp:cNvSpPr/>
      </dsp:nvSpPr>
      <dsp:spPr>
        <a:xfrm rot="5400000">
          <a:off x="1307593" y="157332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Совещания</a:t>
          </a:r>
          <a:endParaRPr lang="ru-RU" sz="1700" kern="1200" dirty="0"/>
        </a:p>
      </dsp:txBody>
      <dsp:txXfrm rot="-5400000">
        <a:off x="1697215" y="333778"/>
        <a:ext cx="1163282" cy="1337106"/>
      </dsp:txXfrm>
    </dsp:sp>
    <dsp:sp modelId="{AC3BE20E-8007-4A4E-A0A6-CB946A5FF354}">
      <dsp:nvSpPr>
        <dsp:cNvPr id="0" name=""/>
        <dsp:cNvSpPr/>
      </dsp:nvSpPr>
      <dsp:spPr>
        <a:xfrm rot="5400000">
          <a:off x="2041595" y="1887735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Встречи</a:t>
          </a:r>
          <a:endParaRPr lang="ru-RU" sz="1800" kern="1200" dirty="0"/>
        </a:p>
      </dsp:txBody>
      <dsp:txXfrm rot="-5400000">
        <a:off x="2431217" y="2064181"/>
        <a:ext cx="1163282" cy="1337106"/>
      </dsp:txXfrm>
    </dsp:sp>
    <dsp:sp modelId="{7EA31E2C-AC4C-4FBE-9F93-DFECE78EC8A0}">
      <dsp:nvSpPr>
        <dsp:cNvPr id="0" name=""/>
        <dsp:cNvSpPr/>
      </dsp:nvSpPr>
      <dsp:spPr>
        <a:xfrm>
          <a:off x="0" y="2149976"/>
          <a:ext cx="2097929" cy="116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149976"/>
        <a:ext cx="2097929" cy="1165516"/>
      </dsp:txXfrm>
    </dsp:sp>
    <dsp:sp modelId="{65B2CC92-C9B0-454E-842C-C58CE9B956AB}">
      <dsp:nvSpPr>
        <dsp:cNvPr id="0" name=""/>
        <dsp:cNvSpPr/>
      </dsp:nvSpPr>
      <dsp:spPr>
        <a:xfrm rot="5400000">
          <a:off x="3866794" y="1887735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Собрания</a:t>
          </a:r>
          <a:endParaRPr lang="ru-RU" sz="1900" kern="1200" dirty="0"/>
        </a:p>
      </dsp:txBody>
      <dsp:txXfrm rot="-5400000">
        <a:off x="4256416" y="2064181"/>
        <a:ext cx="1163282" cy="1337106"/>
      </dsp:txXfrm>
    </dsp:sp>
    <dsp:sp modelId="{70D59373-7386-43FA-B7C3-08C228F4B308}">
      <dsp:nvSpPr>
        <dsp:cNvPr id="0" name=""/>
        <dsp:cNvSpPr/>
      </dsp:nvSpPr>
      <dsp:spPr>
        <a:xfrm rot="5400000">
          <a:off x="2957691" y="3536552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Деловые игры</a:t>
          </a:r>
          <a:endParaRPr lang="ru-RU" sz="1800" kern="1200" dirty="0"/>
        </a:p>
      </dsp:txBody>
      <dsp:txXfrm rot="-5400000">
        <a:off x="3347313" y="3712998"/>
        <a:ext cx="1163282" cy="1337106"/>
      </dsp:txXfrm>
    </dsp:sp>
    <dsp:sp modelId="{ECA566F3-C366-484A-B04F-A04D7F21C2FA}">
      <dsp:nvSpPr>
        <dsp:cNvPr id="0" name=""/>
        <dsp:cNvSpPr/>
      </dsp:nvSpPr>
      <dsp:spPr>
        <a:xfrm>
          <a:off x="4825236" y="3798793"/>
          <a:ext cx="2167860" cy="116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E96E5-2EB2-4AF3-A636-EBD6A2D06066}">
      <dsp:nvSpPr>
        <dsp:cNvPr id="0" name=""/>
        <dsp:cNvSpPr/>
      </dsp:nvSpPr>
      <dsp:spPr>
        <a:xfrm rot="5400000">
          <a:off x="1132493" y="3536552"/>
          <a:ext cx="1942526" cy="168999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Выездные встречи</a:t>
          </a:r>
          <a:endParaRPr lang="ru-RU" sz="1900" kern="1200" dirty="0"/>
        </a:p>
      </dsp:txBody>
      <dsp:txXfrm rot="-5400000">
        <a:off x="1522115" y="3712998"/>
        <a:ext cx="1163282" cy="133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396163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667875" y="0"/>
            <a:ext cx="7397750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784D0-35AB-4A36-8267-B75419A19506}" type="datetimeFigureOut">
              <a:rPr lang="ru-RU" smtClean="0"/>
              <a:t>10.04.24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706563" y="4560888"/>
            <a:ext cx="1365567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7396163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667875" y="9120188"/>
            <a:ext cx="7397750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9806-7F72-481C-8D62-EF6F61B0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9806-7F72-481C-8D62-EF6F61B014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66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Слайд с названием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38"/>
          <p:cNvPicPr/>
          <p:nvPr userDrawn="1"/>
        </p:nvPicPr>
        <p:blipFill>
          <a:blip r:embed="rId2">
            <a:alphaModFix amt="5000"/>
          </a:blip>
          <a:stretch/>
        </p:blipFill>
        <p:spPr bwMode="auto"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/>
          <p:cNvPicPr/>
          <p:nvPr userDrawn="1"/>
        </p:nvPicPr>
        <p:blipFill>
          <a:blip r:embed="rId3">
            <a:alphaModFix amt="5000"/>
          </a:blip>
          <a:stretch/>
        </p:blipFill>
        <p:spPr bwMode="auto"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 txBox="1"/>
          <p:nvPr userDrawn="1"/>
        </p:nvSpPr>
        <p:spPr bwMode="auto"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>
              <a:lnSpc>
                <a:spcPct val="100000"/>
              </a:lnSpc>
              <a:buNone/>
              <a:defRPr lang="ru-RU" sz="1200" b="0" strike="noStrike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7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88B1ADB-329F-4CCD-A9BA-E615BCF3DF4C}" type="slidenum">
              <a:rPr lang="ru-RU" sz="1200"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/>
          <p:cNvSpPr txBox="1"/>
          <p:nvPr userDrawn="1"/>
        </p:nvSpPr>
        <p:spPr bwMode="auto"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050" dirty="0">
                <a:solidFill>
                  <a:srgbClr val="44546A"/>
                </a:solidFill>
                <a:latin typeface="Montserrat"/>
              </a:rPr>
              <a:t>Название раздела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F20A0A7-D794-4D2C-9CD8-75B8B32E1011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0CC652D-FB2D-4331-A132-AB8591064F98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6047496" y="2246328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11241720" y="2246328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853272" y="5154912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6047496" y="5154912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11241720" y="5154912"/>
            <a:ext cx="4946255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EBFEBB6-758F-415E-BF7A-EADA5CEFEFCC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Слайд_Работа Росси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Footer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6DFEE45-8121-43F5-AAC7-AC7A45CD955A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D4EC36E-1C1E-445D-ADEC-4E769887CD9D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37923-D5E6-4D05-9FAC-D7B2408D61D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A767A5F-3911-4F38-B80B-217E2F60AFF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8DA2AB1-0568-4D78-AB4A-6C486C200DD3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6B7D903-8C42-4BA2-AC06-83C7F487F5C4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B8A28CD-CB63-4DB9-A827-6B07ADF0B1A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 bwMode="auto"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 bwMode="auto"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 bwMode="auto"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 dirty="0">
                <a:latin typeface="Times New Roman"/>
              </a:rPr>
              <a:t>&lt;дата/время&gt;</a:t>
            </a:r>
            <a:endParaRPr dirty="0"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/>
        <a:buChar char="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10.png"/><Relationship Id="rId7" Type="http://schemas.openxmlformats.org/officeDocument/2006/relationships/image" Target="../media/image45.jpg"/><Relationship Id="rId12" Type="http://schemas.openxmlformats.org/officeDocument/2006/relationships/image" Target="../media/image50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g"/><Relationship Id="rId5" Type="http://schemas.openxmlformats.org/officeDocument/2006/relationships/image" Target="../media/image43.jpeg"/><Relationship Id="rId10" Type="http://schemas.openxmlformats.org/officeDocument/2006/relationships/image" Target="../media/image48.jpg"/><Relationship Id="rId4" Type="http://schemas.openxmlformats.org/officeDocument/2006/relationships/image" Target="../media/image5.jp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5.jp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crm/732509?filterKey=8c1f05c8-b9ac-91ba-3f03-3a8526c7017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crm/732509?filterKey=8c1f05c8-b9ac-91ba-3f03-3a8526c70174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crm/732509?filterKey=8c1f05c8-b9ac-91ba-3f03-3a8526c7017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23.png"/><Relationship Id="rId9" Type="http://schemas.openxmlformats.org/officeDocument/2006/relationships/hyperlink" Target="https://dobro.ru/crm/732509?filterKey=8c1f05c8-b9ac-91ba-3f03-3a8526c701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crm/732509?filterKey=8c1f05c8-b9ac-91ba-3f03-3a8526c7017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" y="3015574"/>
            <a:ext cx="5226013" cy="3919510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3"/>
          <a:stretch/>
        </p:blipFill>
        <p:spPr bwMode="auto"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sp>
        <p:nvSpPr>
          <p:cNvPr id="134" name="TextBox 22"/>
          <p:cNvSpPr/>
          <p:nvPr/>
        </p:nvSpPr>
        <p:spPr bwMode="auto">
          <a:xfrm>
            <a:off x="298318" y="7629545"/>
            <a:ext cx="627758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defRPr/>
            </a:pPr>
            <a:r>
              <a:rPr lang="ru-RU" sz="2600" dirty="0" smtClean="0">
                <a:latin typeface="Montserrat SemiBold"/>
              </a:rPr>
              <a:t>КУ </a:t>
            </a:r>
            <a:r>
              <a:rPr lang="ru-RU" sz="2600" dirty="0" smtClean="0">
                <a:latin typeface="Montserrat SemiBold"/>
              </a:rPr>
              <a:t>«Няганский центр занятости населения»</a:t>
            </a:r>
            <a:endParaRPr sz="2600" dirty="0">
              <a:latin typeface="Montserrat SemiBold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276350" y="8899528"/>
            <a:ext cx="694967" cy="183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ru-RU" sz="1200" spc="-1" dirty="0">
                <a:solidFill>
                  <a:srgbClr val="CF4520"/>
                </a:solidFill>
                <a:latin typeface="Montserrat"/>
              </a:rPr>
              <a:t>2024 </a:t>
            </a:r>
            <a:r>
              <a:rPr lang="ru-RU" sz="1200" spc="-1" dirty="0" smtClean="0">
                <a:solidFill>
                  <a:srgbClr val="CF4520"/>
                </a:solidFill>
                <a:latin typeface="Montserrat"/>
              </a:rPr>
              <a:t>год</a:t>
            </a:r>
            <a:endParaRPr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10501161" y="8053143"/>
            <a:ext cx="6029957" cy="8463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spc="-1" dirty="0" smtClean="0">
                <a:solidFill>
                  <a:srgbClr val="57B6E7"/>
                </a:solidFill>
                <a:latin typeface="Montserrat SemiBold"/>
              </a:rPr>
              <a:t>Татьяна Богановская</a:t>
            </a:r>
            <a:endParaRPr lang="ru-RU" sz="2400" spc="-1" dirty="0">
              <a:solidFill>
                <a:srgbClr val="57B6E7"/>
              </a:solidFill>
              <a:latin typeface="Montserrat SemiBold"/>
            </a:endParaRPr>
          </a:p>
          <a:p>
            <a:pPr algn="r">
              <a:defRPr/>
            </a:pPr>
            <a:r>
              <a:rPr lang="ru-RU" sz="2000" spc="-1" dirty="0" smtClean="0">
                <a:solidFill>
                  <a:srgbClr val="57B6E7"/>
                </a:solidFill>
                <a:latin typeface="Montserrat SemiBold"/>
              </a:rPr>
              <a:t>Заместитель директора</a:t>
            </a:r>
            <a:endParaRPr dirty="0">
              <a:latin typeface="Montserrat SemiBold"/>
            </a:endParaRPr>
          </a:p>
        </p:txBody>
      </p:sp>
      <p:sp>
        <p:nvSpPr>
          <p:cNvPr id="4" name="TextBox 22"/>
          <p:cNvSpPr/>
          <p:nvPr/>
        </p:nvSpPr>
        <p:spPr bwMode="auto">
          <a:xfrm>
            <a:off x="6294515" y="3433464"/>
            <a:ext cx="4985325" cy="419456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45000" rIns="90000" bIns="45000" anchor="t">
            <a:spAutoFit/>
          </a:bodyPr>
          <a:lstStyle/>
          <a:p>
            <a:pPr>
              <a:lnSpc>
                <a:spcPts val="8000"/>
              </a:lnSpc>
              <a:defRPr/>
            </a:pPr>
            <a:r>
              <a:rPr lang="ru-RU" sz="8000" b="1" spc="-1" dirty="0" smtClean="0">
                <a:solidFill>
                  <a:srgbClr val="0033A0"/>
                </a:solidFill>
                <a:latin typeface="Montserrat SemiBold"/>
              </a:rPr>
              <a:t>Вместе можно сделать больше!</a:t>
            </a:r>
            <a:endParaRPr dirty="0"/>
          </a:p>
        </p:txBody>
      </p:sp>
      <p:grpSp>
        <p:nvGrpSpPr>
          <p:cNvPr id="6" name="Graphic 15"/>
          <p:cNvGrpSpPr/>
          <p:nvPr/>
        </p:nvGrpSpPr>
        <p:grpSpPr bwMode="auto">
          <a:xfrm>
            <a:off x="13852187" y="413159"/>
            <a:ext cx="2797044" cy="1250799"/>
            <a:chOff x="15030364" y="556688"/>
            <a:chExt cx="1618868" cy="616576"/>
          </a:xfrm>
        </p:grpSpPr>
        <p:sp>
          <p:nvSpPr>
            <p:cNvPr id="8" name="Freeform 7"/>
            <p:cNvSpPr/>
            <p:nvPr/>
          </p:nvSpPr>
          <p:spPr bwMode="auto">
            <a:xfrm>
              <a:off x="15224605" y="939773"/>
              <a:ext cx="199757" cy="233491"/>
            </a:xfrm>
            <a:custGeom>
              <a:avLst/>
              <a:gdLst>
                <a:gd name="connsiteX0" fmla="*/ 0 w 199757"/>
                <a:gd name="connsiteY0" fmla="*/ 15702 h 233491"/>
                <a:gd name="connsiteX1" fmla="*/ 0 w 199757"/>
                <a:gd name="connsiteY1" fmla="*/ 217297 h 233491"/>
                <a:gd name="connsiteX2" fmla="*/ 15674 w 199757"/>
                <a:gd name="connsiteY2" fmla="*/ 233491 h 233491"/>
                <a:gd name="connsiteX3" fmla="*/ 24070 w 199757"/>
                <a:gd name="connsiteY3" fmla="*/ 231258 h 233491"/>
                <a:gd name="connsiteX4" fmla="*/ 192003 w 199757"/>
                <a:gd name="connsiteY4" fmla="*/ 130181 h 233491"/>
                <a:gd name="connsiteX5" fmla="*/ 197600 w 199757"/>
                <a:gd name="connsiteY5" fmla="*/ 108402 h 233491"/>
                <a:gd name="connsiteX6" fmla="*/ 192003 w 199757"/>
                <a:gd name="connsiteY6" fmla="*/ 102818 h 233491"/>
                <a:gd name="connsiteX7" fmla="*/ 24070 w 199757"/>
                <a:gd name="connsiteY7" fmla="*/ 2300 h 233491"/>
                <a:gd name="connsiteX8" fmla="*/ 2239 w 199757"/>
                <a:gd name="connsiteY8" fmla="*/ 7326 h 233491"/>
                <a:gd name="connsiteX9" fmla="*/ 0 w 199757"/>
                <a:gd name="connsiteY9" fmla="*/ 15702 h 23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57" h="233491" extrusionOk="0">
                  <a:moveTo>
                    <a:pt x="0" y="15702"/>
                  </a:moveTo>
                  <a:lnTo>
                    <a:pt x="0" y="217297"/>
                  </a:lnTo>
                  <a:cubicBezTo>
                    <a:pt x="0" y="226232"/>
                    <a:pt x="6717" y="232933"/>
                    <a:pt x="15674" y="233491"/>
                  </a:cubicBezTo>
                  <a:cubicBezTo>
                    <a:pt x="18473" y="233491"/>
                    <a:pt x="21831" y="232933"/>
                    <a:pt x="24070" y="231258"/>
                  </a:cubicBezTo>
                  <a:lnTo>
                    <a:pt x="192003" y="130181"/>
                  </a:lnTo>
                  <a:cubicBezTo>
                    <a:pt x="199280" y="125714"/>
                    <a:pt x="202079" y="115662"/>
                    <a:pt x="197600" y="108402"/>
                  </a:cubicBezTo>
                  <a:cubicBezTo>
                    <a:pt x="196481" y="106169"/>
                    <a:pt x="194242" y="104493"/>
                    <a:pt x="192003" y="102818"/>
                  </a:cubicBezTo>
                  <a:lnTo>
                    <a:pt x="24070" y="2300"/>
                  </a:lnTo>
                  <a:cubicBezTo>
                    <a:pt x="16793" y="-2167"/>
                    <a:pt x="6717" y="66"/>
                    <a:pt x="2239" y="7326"/>
                  </a:cubicBezTo>
                  <a:cubicBezTo>
                    <a:pt x="560" y="10118"/>
                    <a:pt x="0" y="12910"/>
                    <a:pt x="0" y="15702"/>
                  </a:cubicBezTo>
                  <a:close/>
                </a:path>
              </a:pathLst>
            </a:custGeom>
            <a:solidFill>
              <a:srgbClr val="E5481D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5224605" y="556688"/>
              <a:ext cx="199757" cy="233491"/>
            </a:xfrm>
            <a:custGeom>
              <a:avLst/>
              <a:gdLst>
                <a:gd name="connsiteX0" fmla="*/ 0 w 199757"/>
                <a:gd name="connsiteY0" fmla="*/ 15702 h 233491"/>
                <a:gd name="connsiteX1" fmla="*/ 0 w 199757"/>
                <a:gd name="connsiteY1" fmla="*/ 217855 h 233491"/>
                <a:gd name="connsiteX2" fmla="*/ 15674 w 199757"/>
                <a:gd name="connsiteY2" fmla="*/ 233491 h 233491"/>
                <a:gd name="connsiteX3" fmla="*/ 24070 w 199757"/>
                <a:gd name="connsiteY3" fmla="*/ 231258 h 233491"/>
                <a:gd name="connsiteX4" fmla="*/ 192003 w 199757"/>
                <a:gd name="connsiteY4" fmla="*/ 130181 h 233491"/>
                <a:gd name="connsiteX5" fmla="*/ 197600 w 199757"/>
                <a:gd name="connsiteY5" fmla="*/ 108402 h 233491"/>
                <a:gd name="connsiteX6" fmla="*/ 192003 w 199757"/>
                <a:gd name="connsiteY6" fmla="*/ 102818 h 233491"/>
                <a:gd name="connsiteX7" fmla="*/ 24070 w 199757"/>
                <a:gd name="connsiteY7" fmla="*/ 2300 h 233491"/>
                <a:gd name="connsiteX8" fmla="*/ 2239 w 199757"/>
                <a:gd name="connsiteY8" fmla="*/ 7326 h 233491"/>
                <a:gd name="connsiteX9" fmla="*/ 0 w 199757"/>
                <a:gd name="connsiteY9" fmla="*/ 15702 h 23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57" h="233491" extrusionOk="0">
                  <a:moveTo>
                    <a:pt x="0" y="15702"/>
                  </a:moveTo>
                  <a:lnTo>
                    <a:pt x="0" y="217855"/>
                  </a:lnTo>
                  <a:cubicBezTo>
                    <a:pt x="0" y="226790"/>
                    <a:pt x="7277" y="233491"/>
                    <a:pt x="15674" y="233491"/>
                  </a:cubicBezTo>
                  <a:cubicBezTo>
                    <a:pt x="18473" y="233491"/>
                    <a:pt x="21271" y="232933"/>
                    <a:pt x="24070" y="231258"/>
                  </a:cubicBezTo>
                  <a:lnTo>
                    <a:pt x="192003" y="130181"/>
                  </a:lnTo>
                  <a:cubicBezTo>
                    <a:pt x="199280" y="125714"/>
                    <a:pt x="202079" y="115662"/>
                    <a:pt x="197600" y="108402"/>
                  </a:cubicBezTo>
                  <a:cubicBezTo>
                    <a:pt x="196481" y="106169"/>
                    <a:pt x="194242" y="104493"/>
                    <a:pt x="192003" y="102818"/>
                  </a:cubicBezTo>
                  <a:lnTo>
                    <a:pt x="24070" y="2300"/>
                  </a:lnTo>
                  <a:cubicBezTo>
                    <a:pt x="16793" y="-2167"/>
                    <a:pt x="6717" y="66"/>
                    <a:pt x="2239" y="7326"/>
                  </a:cubicBezTo>
                  <a:cubicBezTo>
                    <a:pt x="560" y="10118"/>
                    <a:pt x="0" y="12910"/>
                    <a:pt x="0" y="15702"/>
                  </a:cubicBezTo>
                  <a:close/>
                </a:path>
              </a:pathLst>
            </a:custGeom>
            <a:solidFill>
              <a:srgbClr val="E5481D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5030364" y="747137"/>
              <a:ext cx="199757" cy="234026"/>
            </a:xfrm>
            <a:custGeom>
              <a:avLst/>
              <a:gdLst>
                <a:gd name="connsiteX0" fmla="*/ 0 w 199757"/>
                <a:gd name="connsiteY0" fmla="*/ 16796 h 234026"/>
                <a:gd name="connsiteX1" fmla="*/ 0 w 199757"/>
                <a:gd name="connsiteY1" fmla="*/ 218391 h 234026"/>
                <a:gd name="connsiteX2" fmla="*/ 15674 w 199757"/>
                <a:gd name="connsiteY2" fmla="*/ 234027 h 234026"/>
                <a:gd name="connsiteX3" fmla="*/ 24070 w 199757"/>
                <a:gd name="connsiteY3" fmla="*/ 231793 h 234026"/>
                <a:gd name="connsiteX4" fmla="*/ 192003 w 199757"/>
                <a:gd name="connsiteY4" fmla="*/ 130717 h 234026"/>
                <a:gd name="connsiteX5" fmla="*/ 197600 w 199757"/>
                <a:gd name="connsiteY5" fmla="*/ 108938 h 234026"/>
                <a:gd name="connsiteX6" fmla="*/ 192003 w 199757"/>
                <a:gd name="connsiteY6" fmla="*/ 103353 h 234026"/>
                <a:gd name="connsiteX7" fmla="*/ 24070 w 199757"/>
                <a:gd name="connsiteY7" fmla="*/ 2277 h 234026"/>
                <a:gd name="connsiteX8" fmla="*/ 2239 w 199757"/>
                <a:gd name="connsiteY8" fmla="*/ 7861 h 234026"/>
                <a:gd name="connsiteX9" fmla="*/ 0 w 199757"/>
                <a:gd name="connsiteY9" fmla="*/ 16796 h 23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57" h="234026" extrusionOk="0">
                  <a:moveTo>
                    <a:pt x="0" y="16796"/>
                  </a:moveTo>
                  <a:lnTo>
                    <a:pt x="0" y="218391"/>
                  </a:lnTo>
                  <a:cubicBezTo>
                    <a:pt x="0" y="227326"/>
                    <a:pt x="7277" y="234027"/>
                    <a:pt x="15674" y="234027"/>
                  </a:cubicBezTo>
                  <a:cubicBezTo>
                    <a:pt x="18473" y="234027"/>
                    <a:pt x="21271" y="233468"/>
                    <a:pt x="24070" y="231793"/>
                  </a:cubicBezTo>
                  <a:lnTo>
                    <a:pt x="192003" y="130717"/>
                  </a:lnTo>
                  <a:cubicBezTo>
                    <a:pt x="199280" y="126249"/>
                    <a:pt x="202079" y="116197"/>
                    <a:pt x="197600" y="108938"/>
                  </a:cubicBezTo>
                  <a:cubicBezTo>
                    <a:pt x="196481" y="106704"/>
                    <a:pt x="194242" y="105029"/>
                    <a:pt x="192003" y="103353"/>
                  </a:cubicBezTo>
                  <a:lnTo>
                    <a:pt x="24070" y="2277"/>
                  </a:lnTo>
                  <a:cubicBezTo>
                    <a:pt x="16793" y="-2191"/>
                    <a:pt x="6717" y="43"/>
                    <a:pt x="2239" y="7861"/>
                  </a:cubicBezTo>
                  <a:cubicBezTo>
                    <a:pt x="560" y="11212"/>
                    <a:pt x="0" y="14004"/>
                    <a:pt x="0" y="16796"/>
                  </a:cubicBezTo>
                  <a:close/>
                </a:path>
              </a:pathLst>
            </a:custGeom>
            <a:solidFill>
              <a:srgbClr val="E5481D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15418287" y="747137"/>
              <a:ext cx="199757" cy="234026"/>
            </a:xfrm>
            <a:custGeom>
              <a:avLst/>
              <a:gdLst>
                <a:gd name="connsiteX0" fmla="*/ 0 w 199757"/>
                <a:gd name="connsiteY0" fmla="*/ 16796 h 234026"/>
                <a:gd name="connsiteX1" fmla="*/ 0 w 199757"/>
                <a:gd name="connsiteY1" fmla="*/ 218391 h 234026"/>
                <a:gd name="connsiteX2" fmla="*/ 15674 w 199757"/>
                <a:gd name="connsiteY2" fmla="*/ 234027 h 234026"/>
                <a:gd name="connsiteX3" fmla="*/ 24070 w 199757"/>
                <a:gd name="connsiteY3" fmla="*/ 231793 h 234026"/>
                <a:gd name="connsiteX4" fmla="*/ 192003 w 199757"/>
                <a:gd name="connsiteY4" fmla="*/ 130717 h 234026"/>
                <a:gd name="connsiteX5" fmla="*/ 197600 w 199757"/>
                <a:gd name="connsiteY5" fmla="*/ 108938 h 234026"/>
                <a:gd name="connsiteX6" fmla="*/ 192003 w 199757"/>
                <a:gd name="connsiteY6" fmla="*/ 103353 h 234026"/>
                <a:gd name="connsiteX7" fmla="*/ 24070 w 199757"/>
                <a:gd name="connsiteY7" fmla="*/ 2277 h 234026"/>
                <a:gd name="connsiteX8" fmla="*/ 2239 w 199757"/>
                <a:gd name="connsiteY8" fmla="*/ 7861 h 234026"/>
                <a:gd name="connsiteX9" fmla="*/ 0 w 199757"/>
                <a:gd name="connsiteY9" fmla="*/ 16796 h 23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757" h="234026" extrusionOk="0">
                  <a:moveTo>
                    <a:pt x="0" y="16796"/>
                  </a:moveTo>
                  <a:lnTo>
                    <a:pt x="0" y="218391"/>
                  </a:lnTo>
                  <a:cubicBezTo>
                    <a:pt x="0" y="227326"/>
                    <a:pt x="7277" y="234027"/>
                    <a:pt x="15674" y="234027"/>
                  </a:cubicBezTo>
                  <a:cubicBezTo>
                    <a:pt x="18473" y="234027"/>
                    <a:pt x="21271" y="233468"/>
                    <a:pt x="24070" y="231793"/>
                  </a:cubicBezTo>
                  <a:lnTo>
                    <a:pt x="192003" y="130717"/>
                  </a:lnTo>
                  <a:cubicBezTo>
                    <a:pt x="199280" y="126249"/>
                    <a:pt x="202079" y="116197"/>
                    <a:pt x="197600" y="108938"/>
                  </a:cubicBezTo>
                  <a:cubicBezTo>
                    <a:pt x="196481" y="106704"/>
                    <a:pt x="194242" y="105029"/>
                    <a:pt x="192003" y="103353"/>
                  </a:cubicBezTo>
                  <a:lnTo>
                    <a:pt x="24070" y="2277"/>
                  </a:lnTo>
                  <a:cubicBezTo>
                    <a:pt x="16793" y="-2191"/>
                    <a:pt x="6717" y="43"/>
                    <a:pt x="2239" y="7861"/>
                  </a:cubicBezTo>
                  <a:cubicBezTo>
                    <a:pt x="1120" y="11212"/>
                    <a:pt x="0" y="14004"/>
                    <a:pt x="0" y="16796"/>
                  </a:cubicBezTo>
                  <a:close/>
                </a:path>
              </a:pathLst>
            </a:custGeom>
            <a:solidFill>
              <a:srgbClr val="E5481D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5753033" y="686869"/>
              <a:ext cx="115957" cy="148543"/>
            </a:xfrm>
            <a:custGeom>
              <a:avLst/>
              <a:gdLst>
                <a:gd name="connsiteX0" fmla="*/ 89004 w 115957"/>
                <a:gd name="connsiteY0" fmla="*/ 6701 h 148543"/>
                <a:gd name="connsiteX1" fmla="*/ 109156 w 115957"/>
                <a:gd name="connsiteY1" fmla="*/ 25130 h 148543"/>
                <a:gd name="connsiteX2" fmla="*/ 115873 w 115957"/>
                <a:gd name="connsiteY2" fmla="*/ 54168 h 148543"/>
                <a:gd name="connsiteX3" fmla="*/ 108596 w 115957"/>
                <a:gd name="connsiteY3" fmla="*/ 82090 h 148543"/>
                <a:gd name="connsiteX4" fmla="*/ 88444 w 115957"/>
                <a:gd name="connsiteY4" fmla="*/ 101076 h 148543"/>
                <a:gd name="connsiteX5" fmla="*/ 57657 w 115957"/>
                <a:gd name="connsiteY5" fmla="*/ 107778 h 148543"/>
                <a:gd name="connsiteX6" fmla="*/ 30788 w 115957"/>
                <a:gd name="connsiteY6" fmla="*/ 107778 h 148543"/>
                <a:gd name="connsiteX7" fmla="*/ 30788 w 115957"/>
                <a:gd name="connsiteY7" fmla="*/ 148543 h 148543"/>
                <a:gd name="connsiteX8" fmla="*/ 0 w 115957"/>
                <a:gd name="connsiteY8" fmla="*/ 148543 h 148543"/>
                <a:gd name="connsiteX9" fmla="*/ 0 w 115957"/>
                <a:gd name="connsiteY9" fmla="*/ 0 h 148543"/>
                <a:gd name="connsiteX10" fmla="*/ 57657 w 115957"/>
                <a:gd name="connsiteY10" fmla="*/ 0 h 148543"/>
                <a:gd name="connsiteX11" fmla="*/ 89004 w 115957"/>
                <a:gd name="connsiteY11" fmla="*/ 6701 h 148543"/>
                <a:gd name="connsiteX12" fmla="*/ 77809 w 115957"/>
                <a:gd name="connsiteY12" fmla="*/ 72596 h 148543"/>
                <a:gd name="connsiteX13" fmla="*/ 85086 w 115957"/>
                <a:gd name="connsiteY13" fmla="*/ 53610 h 148543"/>
                <a:gd name="connsiteX14" fmla="*/ 77809 w 115957"/>
                <a:gd name="connsiteY14" fmla="*/ 34623 h 148543"/>
                <a:gd name="connsiteX15" fmla="*/ 56537 w 115957"/>
                <a:gd name="connsiteY15" fmla="*/ 27922 h 148543"/>
                <a:gd name="connsiteX16" fmla="*/ 31347 w 115957"/>
                <a:gd name="connsiteY16" fmla="*/ 27922 h 148543"/>
                <a:gd name="connsiteX17" fmla="*/ 31347 w 115957"/>
                <a:gd name="connsiteY17" fmla="*/ 79298 h 148543"/>
                <a:gd name="connsiteX18" fmla="*/ 56537 w 115957"/>
                <a:gd name="connsiteY18" fmla="*/ 79298 h 148543"/>
                <a:gd name="connsiteX19" fmla="*/ 77809 w 115957"/>
                <a:gd name="connsiteY19" fmla="*/ 72596 h 148543"/>
                <a:gd name="connsiteX20" fmla="*/ 77809 w 115957"/>
                <a:gd name="connsiteY20" fmla="*/ 72596 h 1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957" h="148543" extrusionOk="0">
                  <a:moveTo>
                    <a:pt x="89004" y="6701"/>
                  </a:moveTo>
                  <a:cubicBezTo>
                    <a:pt x="97401" y="10610"/>
                    <a:pt x="104118" y="17311"/>
                    <a:pt x="109156" y="25130"/>
                  </a:cubicBezTo>
                  <a:cubicBezTo>
                    <a:pt x="114194" y="34064"/>
                    <a:pt x="116433" y="44116"/>
                    <a:pt x="115873" y="54168"/>
                  </a:cubicBezTo>
                  <a:cubicBezTo>
                    <a:pt x="115873" y="63661"/>
                    <a:pt x="113634" y="73713"/>
                    <a:pt x="108596" y="82090"/>
                  </a:cubicBezTo>
                  <a:cubicBezTo>
                    <a:pt x="104118" y="90466"/>
                    <a:pt x="96841" y="96609"/>
                    <a:pt x="88444" y="101076"/>
                  </a:cubicBezTo>
                  <a:cubicBezTo>
                    <a:pt x="78928" y="105544"/>
                    <a:pt x="68293" y="107778"/>
                    <a:pt x="57657" y="107778"/>
                  </a:cubicBezTo>
                  <a:lnTo>
                    <a:pt x="30788" y="107778"/>
                  </a:lnTo>
                  <a:lnTo>
                    <a:pt x="30788" y="148543"/>
                  </a:lnTo>
                  <a:lnTo>
                    <a:pt x="0" y="148543"/>
                  </a:lnTo>
                  <a:lnTo>
                    <a:pt x="0" y="0"/>
                  </a:lnTo>
                  <a:lnTo>
                    <a:pt x="57657" y="0"/>
                  </a:lnTo>
                  <a:cubicBezTo>
                    <a:pt x="68852" y="0"/>
                    <a:pt x="79488" y="2234"/>
                    <a:pt x="89004" y="6701"/>
                  </a:cubicBezTo>
                  <a:close/>
                  <a:moveTo>
                    <a:pt x="77809" y="72596"/>
                  </a:moveTo>
                  <a:cubicBezTo>
                    <a:pt x="82847" y="67570"/>
                    <a:pt x="85645" y="60869"/>
                    <a:pt x="85086" y="53610"/>
                  </a:cubicBezTo>
                  <a:cubicBezTo>
                    <a:pt x="85645" y="46350"/>
                    <a:pt x="82847" y="39649"/>
                    <a:pt x="77809" y="34623"/>
                  </a:cubicBezTo>
                  <a:cubicBezTo>
                    <a:pt x="71651" y="29597"/>
                    <a:pt x="64374" y="27363"/>
                    <a:pt x="56537" y="27922"/>
                  </a:cubicBezTo>
                  <a:lnTo>
                    <a:pt x="31347" y="27922"/>
                  </a:lnTo>
                  <a:lnTo>
                    <a:pt x="31347" y="79298"/>
                  </a:lnTo>
                  <a:lnTo>
                    <a:pt x="56537" y="79298"/>
                  </a:lnTo>
                  <a:cubicBezTo>
                    <a:pt x="64374" y="79856"/>
                    <a:pt x="71651" y="77622"/>
                    <a:pt x="77809" y="72596"/>
                  </a:cubicBezTo>
                  <a:lnTo>
                    <a:pt x="77809" y="72596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5872824" y="687428"/>
              <a:ext cx="149459" cy="147984"/>
            </a:xfrm>
            <a:custGeom>
              <a:avLst/>
              <a:gdLst>
                <a:gd name="connsiteX0" fmla="*/ 105238 w 149459"/>
                <a:gd name="connsiteY0" fmla="*/ 116154 h 147984"/>
                <a:gd name="connsiteX1" fmla="*/ 43103 w 149459"/>
                <a:gd name="connsiteY1" fmla="*/ 116154 h 147984"/>
                <a:gd name="connsiteX2" fmla="*/ 31347 w 149459"/>
                <a:gd name="connsiteY2" fmla="*/ 147985 h 147984"/>
                <a:gd name="connsiteX3" fmla="*/ 0 w 149459"/>
                <a:gd name="connsiteY3" fmla="*/ 147985 h 147984"/>
                <a:gd name="connsiteX4" fmla="*/ 59336 w 149459"/>
                <a:gd name="connsiteY4" fmla="*/ 0 h 147984"/>
                <a:gd name="connsiteX5" fmla="*/ 89564 w 149459"/>
                <a:gd name="connsiteY5" fmla="*/ 0 h 147984"/>
                <a:gd name="connsiteX6" fmla="*/ 149460 w 149459"/>
                <a:gd name="connsiteY6" fmla="*/ 147985 h 147984"/>
                <a:gd name="connsiteX7" fmla="*/ 116993 w 149459"/>
                <a:gd name="connsiteY7" fmla="*/ 147985 h 147984"/>
                <a:gd name="connsiteX8" fmla="*/ 105238 w 149459"/>
                <a:gd name="connsiteY8" fmla="*/ 116154 h 147984"/>
                <a:gd name="connsiteX9" fmla="*/ 95162 w 149459"/>
                <a:gd name="connsiteY9" fmla="*/ 89908 h 147984"/>
                <a:gd name="connsiteX10" fmla="*/ 73890 w 149459"/>
                <a:gd name="connsiteY10" fmla="*/ 33506 h 147984"/>
                <a:gd name="connsiteX11" fmla="*/ 53179 w 149459"/>
                <a:gd name="connsiteY11" fmla="*/ 89908 h 147984"/>
                <a:gd name="connsiteX12" fmla="*/ 95162 w 149459"/>
                <a:gd name="connsiteY12" fmla="*/ 89908 h 1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459" h="147984" extrusionOk="0">
                  <a:moveTo>
                    <a:pt x="105238" y="116154"/>
                  </a:moveTo>
                  <a:lnTo>
                    <a:pt x="43103" y="116154"/>
                  </a:lnTo>
                  <a:lnTo>
                    <a:pt x="31347" y="147985"/>
                  </a:lnTo>
                  <a:lnTo>
                    <a:pt x="0" y="147985"/>
                  </a:lnTo>
                  <a:lnTo>
                    <a:pt x="59336" y="0"/>
                  </a:lnTo>
                  <a:lnTo>
                    <a:pt x="89564" y="0"/>
                  </a:lnTo>
                  <a:lnTo>
                    <a:pt x="149460" y="147985"/>
                  </a:lnTo>
                  <a:lnTo>
                    <a:pt x="116993" y="147985"/>
                  </a:lnTo>
                  <a:lnTo>
                    <a:pt x="105238" y="116154"/>
                  </a:lnTo>
                  <a:close/>
                  <a:moveTo>
                    <a:pt x="95162" y="89908"/>
                  </a:moveTo>
                  <a:lnTo>
                    <a:pt x="73890" y="33506"/>
                  </a:lnTo>
                  <a:lnTo>
                    <a:pt x="53179" y="89908"/>
                  </a:lnTo>
                  <a:lnTo>
                    <a:pt x="95162" y="89908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6044674" y="686869"/>
              <a:ext cx="117039" cy="148543"/>
            </a:xfrm>
            <a:custGeom>
              <a:avLst/>
              <a:gdLst>
                <a:gd name="connsiteX0" fmla="*/ 0 w 117039"/>
                <a:gd name="connsiteY0" fmla="*/ 0 h 148543"/>
                <a:gd name="connsiteX1" fmla="*/ 107477 w 117039"/>
                <a:gd name="connsiteY1" fmla="*/ 0 h 148543"/>
                <a:gd name="connsiteX2" fmla="*/ 107477 w 117039"/>
                <a:gd name="connsiteY2" fmla="*/ 27363 h 148543"/>
                <a:gd name="connsiteX3" fmla="*/ 30228 w 117039"/>
                <a:gd name="connsiteY3" fmla="*/ 27363 h 148543"/>
                <a:gd name="connsiteX4" fmla="*/ 30228 w 117039"/>
                <a:gd name="connsiteY4" fmla="*/ 58077 h 148543"/>
                <a:gd name="connsiteX5" fmla="*/ 67173 w 117039"/>
                <a:gd name="connsiteY5" fmla="*/ 58077 h 148543"/>
                <a:gd name="connsiteX6" fmla="*/ 104118 w 117039"/>
                <a:gd name="connsiteY6" fmla="*/ 69246 h 148543"/>
                <a:gd name="connsiteX7" fmla="*/ 116993 w 117039"/>
                <a:gd name="connsiteY7" fmla="*/ 101635 h 148543"/>
                <a:gd name="connsiteX8" fmla="*/ 102999 w 117039"/>
                <a:gd name="connsiteY8" fmla="*/ 136258 h 148543"/>
                <a:gd name="connsiteX9" fmla="*/ 63255 w 117039"/>
                <a:gd name="connsiteY9" fmla="*/ 148543 h 148543"/>
                <a:gd name="connsiteX10" fmla="*/ 0 w 117039"/>
                <a:gd name="connsiteY10" fmla="*/ 148543 h 148543"/>
                <a:gd name="connsiteX11" fmla="*/ 0 w 117039"/>
                <a:gd name="connsiteY11" fmla="*/ 0 h 148543"/>
                <a:gd name="connsiteX12" fmla="*/ 61575 w 117039"/>
                <a:gd name="connsiteY12" fmla="*/ 122855 h 148543"/>
                <a:gd name="connsiteX13" fmla="*/ 79488 w 117039"/>
                <a:gd name="connsiteY13" fmla="*/ 117829 h 148543"/>
                <a:gd name="connsiteX14" fmla="*/ 85646 w 117039"/>
                <a:gd name="connsiteY14" fmla="*/ 102752 h 148543"/>
                <a:gd name="connsiteX15" fmla="*/ 61015 w 117039"/>
                <a:gd name="connsiteY15" fmla="*/ 83207 h 148543"/>
                <a:gd name="connsiteX16" fmla="*/ 30228 w 117039"/>
                <a:gd name="connsiteY16" fmla="*/ 83207 h 148543"/>
                <a:gd name="connsiteX17" fmla="*/ 30228 w 117039"/>
                <a:gd name="connsiteY17" fmla="*/ 122855 h 148543"/>
                <a:gd name="connsiteX18" fmla="*/ 61575 w 117039"/>
                <a:gd name="connsiteY18" fmla="*/ 122855 h 1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39" h="148543" extrusionOk="0">
                  <a:moveTo>
                    <a:pt x="0" y="0"/>
                  </a:moveTo>
                  <a:lnTo>
                    <a:pt x="107477" y="0"/>
                  </a:lnTo>
                  <a:lnTo>
                    <a:pt x="107477" y="27363"/>
                  </a:lnTo>
                  <a:lnTo>
                    <a:pt x="30228" y="27363"/>
                  </a:lnTo>
                  <a:lnTo>
                    <a:pt x="30228" y="58077"/>
                  </a:lnTo>
                  <a:lnTo>
                    <a:pt x="67173" y="58077"/>
                  </a:lnTo>
                  <a:cubicBezTo>
                    <a:pt x="83406" y="58077"/>
                    <a:pt x="95722" y="61986"/>
                    <a:pt x="104118" y="69246"/>
                  </a:cubicBezTo>
                  <a:cubicBezTo>
                    <a:pt x="113074" y="77622"/>
                    <a:pt x="117553" y="89349"/>
                    <a:pt x="116993" y="101635"/>
                  </a:cubicBezTo>
                  <a:cubicBezTo>
                    <a:pt x="117553" y="114479"/>
                    <a:pt x="112515" y="127323"/>
                    <a:pt x="102999" y="136258"/>
                  </a:cubicBezTo>
                  <a:cubicBezTo>
                    <a:pt x="93482" y="144634"/>
                    <a:pt x="80048" y="148543"/>
                    <a:pt x="63255" y="148543"/>
                  </a:cubicBezTo>
                  <a:lnTo>
                    <a:pt x="0" y="148543"/>
                  </a:lnTo>
                  <a:lnTo>
                    <a:pt x="0" y="0"/>
                  </a:lnTo>
                  <a:close/>
                  <a:moveTo>
                    <a:pt x="61575" y="122855"/>
                  </a:moveTo>
                  <a:cubicBezTo>
                    <a:pt x="68293" y="123414"/>
                    <a:pt x="74450" y="121180"/>
                    <a:pt x="79488" y="117829"/>
                  </a:cubicBezTo>
                  <a:cubicBezTo>
                    <a:pt x="83966" y="113920"/>
                    <a:pt x="86205" y="108336"/>
                    <a:pt x="85646" y="102752"/>
                  </a:cubicBezTo>
                  <a:cubicBezTo>
                    <a:pt x="85646" y="89908"/>
                    <a:pt x="77249" y="83207"/>
                    <a:pt x="61015" y="83207"/>
                  </a:cubicBezTo>
                  <a:lnTo>
                    <a:pt x="30228" y="83207"/>
                  </a:lnTo>
                  <a:lnTo>
                    <a:pt x="30228" y="122855"/>
                  </a:lnTo>
                  <a:cubicBezTo>
                    <a:pt x="30228" y="122855"/>
                    <a:pt x="61575" y="122855"/>
                    <a:pt x="61575" y="122855"/>
                  </a:cubicBez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>
                <a:solidFill>
                  <a:srgbClr val="0033A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6180141" y="684620"/>
              <a:ext cx="146101" cy="153041"/>
            </a:xfrm>
            <a:custGeom>
              <a:avLst/>
              <a:gdLst>
                <a:gd name="connsiteX0" fmla="*/ 35826 w 146101"/>
                <a:gd name="connsiteY0" fmla="*/ 142974 h 153041"/>
                <a:gd name="connsiteX1" fmla="*/ 9516 w 146101"/>
                <a:gd name="connsiteY1" fmla="*/ 115611 h 153041"/>
                <a:gd name="connsiteX2" fmla="*/ 0 w 146101"/>
                <a:gd name="connsiteY2" fmla="*/ 76521 h 153041"/>
                <a:gd name="connsiteX3" fmla="*/ 9516 w 146101"/>
                <a:gd name="connsiteY3" fmla="*/ 37431 h 153041"/>
                <a:gd name="connsiteX4" fmla="*/ 35826 w 146101"/>
                <a:gd name="connsiteY4" fmla="*/ 10067 h 153041"/>
                <a:gd name="connsiteX5" fmla="*/ 73331 w 146101"/>
                <a:gd name="connsiteY5" fmla="*/ 16 h 153041"/>
                <a:gd name="connsiteX6" fmla="*/ 136585 w 146101"/>
                <a:gd name="connsiteY6" fmla="*/ 37431 h 153041"/>
                <a:gd name="connsiteX7" fmla="*/ 146101 w 146101"/>
                <a:gd name="connsiteY7" fmla="*/ 76521 h 153041"/>
                <a:gd name="connsiteX8" fmla="*/ 136585 w 146101"/>
                <a:gd name="connsiteY8" fmla="*/ 115611 h 153041"/>
                <a:gd name="connsiteX9" fmla="*/ 73331 w 146101"/>
                <a:gd name="connsiteY9" fmla="*/ 153026 h 153041"/>
                <a:gd name="connsiteX10" fmla="*/ 35826 w 146101"/>
                <a:gd name="connsiteY10" fmla="*/ 142974 h 153041"/>
                <a:gd name="connsiteX11" fmla="*/ 94602 w 146101"/>
                <a:gd name="connsiteY11" fmla="*/ 117845 h 153041"/>
                <a:gd name="connsiteX12" fmla="*/ 109716 w 146101"/>
                <a:gd name="connsiteY12" fmla="*/ 101092 h 153041"/>
                <a:gd name="connsiteX13" fmla="*/ 109716 w 146101"/>
                <a:gd name="connsiteY13" fmla="*/ 51950 h 153041"/>
                <a:gd name="connsiteX14" fmla="*/ 94602 w 146101"/>
                <a:gd name="connsiteY14" fmla="*/ 35197 h 153041"/>
                <a:gd name="connsiteX15" fmla="*/ 52059 w 146101"/>
                <a:gd name="connsiteY15" fmla="*/ 35197 h 153041"/>
                <a:gd name="connsiteX16" fmla="*/ 36945 w 146101"/>
                <a:gd name="connsiteY16" fmla="*/ 51950 h 153041"/>
                <a:gd name="connsiteX17" fmla="*/ 36945 w 146101"/>
                <a:gd name="connsiteY17" fmla="*/ 101092 h 153041"/>
                <a:gd name="connsiteX18" fmla="*/ 52059 w 146101"/>
                <a:gd name="connsiteY18" fmla="*/ 117845 h 153041"/>
                <a:gd name="connsiteX19" fmla="*/ 94602 w 146101"/>
                <a:gd name="connsiteY19" fmla="*/ 117845 h 153041"/>
                <a:gd name="connsiteX20" fmla="*/ 94602 w 146101"/>
                <a:gd name="connsiteY20" fmla="*/ 117845 h 15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6101" h="153041" extrusionOk="0">
                  <a:moveTo>
                    <a:pt x="35826" y="142974"/>
                  </a:moveTo>
                  <a:cubicBezTo>
                    <a:pt x="24630" y="136273"/>
                    <a:pt x="15674" y="126780"/>
                    <a:pt x="9516" y="115611"/>
                  </a:cubicBezTo>
                  <a:cubicBezTo>
                    <a:pt x="3359" y="103326"/>
                    <a:pt x="0" y="89923"/>
                    <a:pt x="0" y="76521"/>
                  </a:cubicBezTo>
                  <a:cubicBezTo>
                    <a:pt x="0" y="63119"/>
                    <a:pt x="2799" y="49716"/>
                    <a:pt x="9516" y="37431"/>
                  </a:cubicBezTo>
                  <a:cubicBezTo>
                    <a:pt x="15674" y="26262"/>
                    <a:pt x="24630" y="16769"/>
                    <a:pt x="35826" y="10067"/>
                  </a:cubicBezTo>
                  <a:cubicBezTo>
                    <a:pt x="47021" y="3366"/>
                    <a:pt x="59896" y="16"/>
                    <a:pt x="73331" y="16"/>
                  </a:cubicBezTo>
                  <a:cubicBezTo>
                    <a:pt x="99640" y="-543"/>
                    <a:pt x="124270" y="13976"/>
                    <a:pt x="136585" y="37431"/>
                  </a:cubicBezTo>
                  <a:cubicBezTo>
                    <a:pt x="142743" y="49716"/>
                    <a:pt x="146101" y="63119"/>
                    <a:pt x="146101" y="76521"/>
                  </a:cubicBezTo>
                  <a:cubicBezTo>
                    <a:pt x="146101" y="89923"/>
                    <a:pt x="142743" y="103326"/>
                    <a:pt x="136585" y="115611"/>
                  </a:cubicBezTo>
                  <a:cubicBezTo>
                    <a:pt x="124270" y="139065"/>
                    <a:pt x="99640" y="153585"/>
                    <a:pt x="73331" y="153026"/>
                  </a:cubicBezTo>
                  <a:cubicBezTo>
                    <a:pt x="60456" y="153026"/>
                    <a:pt x="47581" y="149676"/>
                    <a:pt x="35826" y="142974"/>
                  </a:cubicBezTo>
                  <a:close/>
                  <a:moveTo>
                    <a:pt x="94602" y="117845"/>
                  </a:moveTo>
                  <a:cubicBezTo>
                    <a:pt x="100759" y="113936"/>
                    <a:pt x="106357" y="107793"/>
                    <a:pt x="109716" y="101092"/>
                  </a:cubicBezTo>
                  <a:cubicBezTo>
                    <a:pt x="116993" y="85456"/>
                    <a:pt x="116993" y="67586"/>
                    <a:pt x="109716" y="51950"/>
                  </a:cubicBezTo>
                  <a:cubicBezTo>
                    <a:pt x="106357" y="45249"/>
                    <a:pt x="101319" y="39106"/>
                    <a:pt x="94602" y="35197"/>
                  </a:cubicBezTo>
                  <a:cubicBezTo>
                    <a:pt x="81727" y="27379"/>
                    <a:pt x="64934" y="27379"/>
                    <a:pt x="52059" y="35197"/>
                  </a:cubicBezTo>
                  <a:cubicBezTo>
                    <a:pt x="45342" y="39106"/>
                    <a:pt x="40304" y="45249"/>
                    <a:pt x="36945" y="51950"/>
                  </a:cubicBezTo>
                  <a:cubicBezTo>
                    <a:pt x="29668" y="67586"/>
                    <a:pt x="29668" y="85456"/>
                    <a:pt x="36945" y="101092"/>
                  </a:cubicBezTo>
                  <a:cubicBezTo>
                    <a:pt x="40304" y="107793"/>
                    <a:pt x="45342" y="113936"/>
                    <a:pt x="52059" y="117845"/>
                  </a:cubicBezTo>
                  <a:cubicBezTo>
                    <a:pt x="64934" y="125663"/>
                    <a:pt x="81727" y="125663"/>
                    <a:pt x="94602" y="117845"/>
                  </a:cubicBezTo>
                  <a:lnTo>
                    <a:pt x="94602" y="117845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>
                <a:solidFill>
                  <a:srgbClr val="0033A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6340236" y="686869"/>
              <a:ext cx="115873" cy="147984"/>
            </a:xfrm>
            <a:custGeom>
              <a:avLst/>
              <a:gdLst>
                <a:gd name="connsiteX0" fmla="*/ 115314 w 115873"/>
                <a:gd name="connsiteY0" fmla="*/ 27922 h 147984"/>
                <a:gd name="connsiteX1" fmla="*/ 72771 w 115873"/>
                <a:gd name="connsiteY1" fmla="*/ 27922 h 147984"/>
                <a:gd name="connsiteX2" fmla="*/ 72771 w 115873"/>
                <a:gd name="connsiteY2" fmla="*/ 147985 h 147984"/>
                <a:gd name="connsiteX3" fmla="*/ 42543 w 115873"/>
                <a:gd name="connsiteY3" fmla="*/ 147985 h 147984"/>
                <a:gd name="connsiteX4" fmla="*/ 42543 w 115873"/>
                <a:gd name="connsiteY4" fmla="*/ 27922 h 147984"/>
                <a:gd name="connsiteX5" fmla="*/ 0 w 115873"/>
                <a:gd name="connsiteY5" fmla="*/ 27922 h 147984"/>
                <a:gd name="connsiteX6" fmla="*/ 0 w 115873"/>
                <a:gd name="connsiteY6" fmla="*/ 0 h 147984"/>
                <a:gd name="connsiteX7" fmla="*/ 115873 w 115873"/>
                <a:gd name="connsiteY7" fmla="*/ 0 h 147984"/>
                <a:gd name="connsiteX8" fmla="*/ 115314 w 115873"/>
                <a:gd name="connsiteY8" fmla="*/ 27922 h 147984"/>
                <a:gd name="connsiteX9" fmla="*/ 115314 w 115873"/>
                <a:gd name="connsiteY9" fmla="*/ 27922 h 1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73" h="147984" extrusionOk="0">
                  <a:moveTo>
                    <a:pt x="115314" y="27922"/>
                  </a:moveTo>
                  <a:lnTo>
                    <a:pt x="72771" y="27922"/>
                  </a:lnTo>
                  <a:lnTo>
                    <a:pt x="72771" y="147985"/>
                  </a:lnTo>
                  <a:lnTo>
                    <a:pt x="42543" y="147985"/>
                  </a:lnTo>
                  <a:lnTo>
                    <a:pt x="42543" y="27922"/>
                  </a:lnTo>
                  <a:lnTo>
                    <a:pt x="0" y="27922"/>
                  </a:lnTo>
                  <a:lnTo>
                    <a:pt x="0" y="0"/>
                  </a:lnTo>
                  <a:lnTo>
                    <a:pt x="115873" y="0"/>
                  </a:lnTo>
                  <a:lnTo>
                    <a:pt x="115314" y="27922"/>
                  </a:lnTo>
                  <a:lnTo>
                    <a:pt x="115314" y="27922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>
                <a:solidFill>
                  <a:srgbClr val="0033A0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6456110" y="687428"/>
              <a:ext cx="150019" cy="147984"/>
            </a:xfrm>
            <a:custGeom>
              <a:avLst/>
              <a:gdLst>
                <a:gd name="connsiteX0" fmla="*/ 105797 w 150019"/>
                <a:gd name="connsiteY0" fmla="*/ 116154 h 147984"/>
                <a:gd name="connsiteX1" fmla="*/ 43662 w 150019"/>
                <a:gd name="connsiteY1" fmla="*/ 116154 h 147984"/>
                <a:gd name="connsiteX2" fmla="*/ 31907 w 150019"/>
                <a:gd name="connsiteY2" fmla="*/ 147985 h 147984"/>
                <a:gd name="connsiteX3" fmla="*/ 0 w 150019"/>
                <a:gd name="connsiteY3" fmla="*/ 147985 h 147984"/>
                <a:gd name="connsiteX4" fmla="*/ 59336 w 150019"/>
                <a:gd name="connsiteY4" fmla="*/ 0 h 147984"/>
                <a:gd name="connsiteX5" fmla="*/ 90124 w 150019"/>
                <a:gd name="connsiteY5" fmla="*/ 0 h 147984"/>
                <a:gd name="connsiteX6" fmla="*/ 150020 w 150019"/>
                <a:gd name="connsiteY6" fmla="*/ 147985 h 147984"/>
                <a:gd name="connsiteX7" fmla="*/ 117553 w 150019"/>
                <a:gd name="connsiteY7" fmla="*/ 147985 h 147984"/>
                <a:gd name="connsiteX8" fmla="*/ 105797 w 150019"/>
                <a:gd name="connsiteY8" fmla="*/ 116154 h 147984"/>
                <a:gd name="connsiteX9" fmla="*/ 95721 w 150019"/>
                <a:gd name="connsiteY9" fmla="*/ 89908 h 147984"/>
                <a:gd name="connsiteX10" fmla="*/ 74450 w 150019"/>
                <a:gd name="connsiteY10" fmla="*/ 33506 h 147984"/>
                <a:gd name="connsiteX11" fmla="*/ 53179 w 150019"/>
                <a:gd name="connsiteY11" fmla="*/ 89908 h 147984"/>
                <a:gd name="connsiteX12" fmla="*/ 95721 w 150019"/>
                <a:gd name="connsiteY12" fmla="*/ 89908 h 1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019" h="147984" extrusionOk="0">
                  <a:moveTo>
                    <a:pt x="105797" y="116154"/>
                  </a:moveTo>
                  <a:lnTo>
                    <a:pt x="43662" y="116154"/>
                  </a:lnTo>
                  <a:lnTo>
                    <a:pt x="31907" y="147985"/>
                  </a:lnTo>
                  <a:lnTo>
                    <a:pt x="0" y="147985"/>
                  </a:lnTo>
                  <a:lnTo>
                    <a:pt x="59336" y="0"/>
                  </a:lnTo>
                  <a:lnTo>
                    <a:pt x="90124" y="0"/>
                  </a:lnTo>
                  <a:lnTo>
                    <a:pt x="150020" y="147985"/>
                  </a:lnTo>
                  <a:lnTo>
                    <a:pt x="117553" y="147985"/>
                  </a:lnTo>
                  <a:lnTo>
                    <a:pt x="105797" y="116154"/>
                  </a:lnTo>
                  <a:close/>
                  <a:moveTo>
                    <a:pt x="95721" y="89908"/>
                  </a:moveTo>
                  <a:lnTo>
                    <a:pt x="74450" y="33506"/>
                  </a:lnTo>
                  <a:lnTo>
                    <a:pt x="53179" y="89908"/>
                  </a:lnTo>
                  <a:lnTo>
                    <a:pt x="95721" y="89908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>
                <a:solidFill>
                  <a:srgbClr val="0033A0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15752472" y="895081"/>
              <a:ext cx="115733" cy="147510"/>
            </a:xfrm>
            <a:custGeom>
              <a:avLst/>
              <a:gdLst>
                <a:gd name="connsiteX0" fmla="*/ 88444 w 115733"/>
                <a:gd name="connsiteY0" fmla="*/ 6227 h 147510"/>
                <a:gd name="connsiteX1" fmla="*/ 108596 w 115733"/>
                <a:gd name="connsiteY1" fmla="*/ 24655 h 147510"/>
                <a:gd name="connsiteX2" fmla="*/ 108596 w 115733"/>
                <a:gd name="connsiteY2" fmla="*/ 81616 h 147510"/>
                <a:gd name="connsiteX3" fmla="*/ 88444 w 115733"/>
                <a:gd name="connsiteY3" fmla="*/ 100044 h 147510"/>
                <a:gd name="connsiteX4" fmla="*/ 57657 w 115733"/>
                <a:gd name="connsiteY4" fmla="*/ 106745 h 147510"/>
                <a:gd name="connsiteX5" fmla="*/ 30788 w 115733"/>
                <a:gd name="connsiteY5" fmla="*/ 106745 h 147510"/>
                <a:gd name="connsiteX6" fmla="*/ 30788 w 115733"/>
                <a:gd name="connsiteY6" fmla="*/ 147511 h 147510"/>
                <a:gd name="connsiteX7" fmla="*/ 0 w 115733"/>
                <a:gd name="connsiteY7" fmla="*/ 147511 h 147510"/>
                <a:gd name="connsiteX8" fmla="*/ 0 w 115733"/>
                <a:gd name="connsiteY8" fmla="*/ 84 h 147510"/>
                <a:gd name="connsiteX9" fmla="*/ 57657 w 115733"/>
                <a:gd name="connsiteY9" fmla="*/ 84 h 147510"/>
                <a:gd name="connsiteX10" fmla="*/ 88444 w 115733"/>
                <a:gd name="connsiteY10" fmla="*/ 6227 h 147510"/>
                <a:gd name="connsiteX11" fmla="*/ 77249 w 115733"/>
                <a:gd name="connsiteY11" fmla="*/ 72681 h 147510"/>
                <a:gd name="connsiteX12" fmla="*/ 84526 w 115733"/>
                <a:gd name="connsiteY12" fmla="*/ 53694 h 147510"/>
                <a:gd name="connsiteX13" fmla="*/ 77249 w 115733"/>
                <a:gd name="connsiteY13" fmla="*/ 34707 h 147510"/>
                <a:gd name="connsiteX14" fmla="*/ 55977 w 115733"/>
                <a:gd name="connsiteY14" fmla="*/ 28006 h 147510"/>
                <a:gd name="connsiteX15" fmla="*/ 30788 w 115733"/>
                <a:gd name="connsiteY15" fmla="*/ 28006 h 147510"/>
                <a:gd name="connsiteX16" fmla="*/ 30788 w 115733"/>
                <a:gd name="connsiteY16" fmla="*/ 79382 h 147510"/>
                <a:gd name="connsiteX17" fmla="*/ 55977 w 115733"/>
                <a:gd name="connsiteY17" fmla="*/ 79382 h 147510"/>
                <a:gd name="connsiteX18" fmla="*/ 77249 w 115733"/>
                <a:gd name="connsiteY18" fmla="*/ 72681 h 147510"/>
                <a:gd name="connsiteX19" fmla="*/ 77249 w 115733"/>
                <a:gd name="connsiteY19" fmla="*/ 72681 h 14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5733" h="147510" extrusionOk="0">
                  <a:moveTo>
                    <a:pt x="88444" y="6227"/>
                  </a:moveTo>
                  <a:cubicBezTo>
                    <a:pt x="96841" y="10136"/>
                    <a:pt x="104118" y="16837"/>
                    <a:pt x="108596" y="24655"/>
                  </a:cubicBezTo>
                  <a:cubicBezTo>
                    <a:pt x="118113" y="42525"/>
                    <a:pt x="118113" y="63746"/>
                    <a:pt x="108596" y="81616"/>
                  </a:cubicBezTo>
                  <a:cubicBezTo>
                    <a:pt x="104118" y="89434"/>
                    <a:pt x="96841" y="96135"/>
                    <a:pt x="88444" y="100044"/>
                  </a:cubicBezTo>
                  <a:cubicBezTo>
                    <a:pt x="78928" y="104511"/>
                    <a:pt x="68293" y="106745"/>
                    <a:pt x="57657" y="106745"/>
                  </a:cubicBezTo>
                  <a:lnTo>
                    <a:pt x="30788" y="106745"/>
                  </a:lnTo>
                  <a:lnTo>
                    <a:pt x="30788" y="147511"/>
                  </a:lnTo>
                  <a:lnTo>
                    <a:pt x="0" y="147511"/>
                  </a:lnTo>
                  <a:lnTo>
                    <a:pt x="0" y="84"/>
                  </a:lnTo>
                  <a:lnTo>
                    <a:pt x="57657" y="84"/>
                  </a:lnTo>
                  <a:cubicBezTo>
                    <a:pt x="68293" y="-474"/>
                    <a:pt x="78928" y="1760"/>
                    <a:pt x="88444" y="6227"/>
                  </a:cubicBezTo>
                  <a:close/>
                  <a:moveTo>
                    <a:pt x="77249" y="72681"/>
                  </a:moveTo>
                  <a:cubicBezTo>
                    <a:pt x="82287" y="67655"/>
                    <a:pt x="85086" y="60954"/>
                    <a:pt x="84526" y="53694"/>
                  </a:cubicBezTo>
                  <a:cubicBezTo>
                    <a:pt x="85086" y="46434"/>
                    <a:pt x="82287" y="39733"/>
                    <a:pt x="77249" y="34707"/>
                  </a:cubicBezTo>
                  <a:cubicBezTo>
                    <a:pt x="71091" y="29681"/>
                    <a:pt x="63814" y="27448"/>
                    <a:pt x="55977" y="28006"/>
                  </a:cubicBezTo>
                  <a:lnTo>
                    <a:pt x="30788" y="28006"/>
                  </a:lnTo>
                  <a:lnTo>
                    <a:pt x="30788" y="79382"/>
                  </a:lnTo>
                  <a:lnTo>
                    <a:pt x="55977" y="79382"/>
                  </a:lnTo>
                  <a:cubicBezTo>
                    <a:pt x="63814" y="79940"/>
                    <a:pt x="71091" y="77148"/>
                    <a:pt x="77249" y="72681"/>
                  </a:cubicBezTo>
                  <a:lnTo>
                    <a:pt x="77249" y="72681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15889898" y="892037"/>
              <a:ext cx="145961" cy="153131"/>
            </a:xfrm>
            <a:custGeom>
              <a:avLst/>
              <a:gdLst>
                <a:gd name="connsiteX0" fmla="*/ 35546 w 145961"/>
                <a:gd name="connsiteY0" fmla="*/ 143295 h 153131"/>
                <a:gd name="connsiteX1" fmla="*/ 9236 w 145961"/>
                <a:gd name="connsiteY1" fmla="*/ 115932 h 153131"/>
                <a:gd name="connsiteX2" fmla="*/ 9236 w 145961"/>
                <a:gd name="connsiteY2" fmla="*/ 37751 h 153131"/>
                <a:gd name="connsiteX3" fmla="*/ 35546 w 145961"/>
                <a:gd name="connsiteY3" fmla="*/ 10388 h 153131"/>
                <a:gd name="connsiteX4" fmla="*/ 134626 w 145961"/>
                <a:gd name="connsiteY4" fmla="*/ 34959 h 153131"/>
                <a:gd name="connsiteX5" fmla="*/ 136305 w 145961"/>
                <a:gd name="connsiteY5" fmla="*/ 37751 h 153131"/>
                <a:gd name="connsiteX6" fmla="*/ 136305 w 145961"/>
                <a:gd name="connsiteY6" fmla="*/ 115932 h 153131"/>
                <a:gd name="connsiteX7" fmla="*/ 36105 w 145961"/>
                <a:gd name="connsiteY7" fmla="*/ 143853 h 153131"/>
                <a:gd name="connsiteX8" fmla="*/ 35546 w 145961"/>
                <a:gd name="connsiteY8" fmla="*/ 143295 h 153131"/>
                <a:gd name="connsiteX9" fmla="*/ 94322 w 145961"/>
                <a:gd name="connsiteY9" fmla="*/ 118165 h 153131"/>
                <a:gd name="connsiteX10" fmla="*/ 109436 w 145961"/>
                <a:gd name="connsiteY10" fmla="*/ 101412 h 153131"/>
                <a:gd name="connsiteX11" fmla="*/ 109436 w 145961"/>
                <a:gd name="connsiteY11" fmla="*/ 52270 h 153131"/>
                <a:gd name="connsiteX12" fmla="*/ 94322 w 145961"/>
                <a:gd name="connsiteY12" fmla="*/ 35517 h 153131"/>
                <a:gd name="connsiteX13" fmla="*/ 51779 w 145961"/>
                <a:gd name="connsiteY13" fmla="*/ 35517 h 153131"/>
                <a:gd name="connsiteX14" fmla="*/ 36665 w 145961"/>
                <a:gd name="connsiteY14" fmla="*/ 52270 h 153131"/>
                <a:gd name="connsiteX15" fmla="*/ 36665 w 145961"/>
                <a:gd name="connsiteY15" fmla="*/ 101412 h 153131"/>
                <a:gd name="connsiteX16" fmla="*/ 51779 w 145961"/>
                <a:gd name="connsiteY16" fmla="*/ 118165 h 153131"/>
                <a:gd name="connsiteX17" fmla="*/ 94322 w 145961"/>
                <a:gd name="connsiteY17" fmla="*/ 118165 h 15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961" h="153131" extrusionOk="0">
                  <a:moveTo>
                    <a:pt x="35546" y="143295"/>
                  </a:moveTo>
                  <a:cubicBezTo>
                    <a:pt x="24350" y="136594"/>
                    <a:pt x="15394" y="127100"/>
                    <a:pt x="9236" y="115932"/>
                  </a:cubicBezTo>
                  <a:cubicBezTo>
                    <a:pt x="-3079" y="91360"/>
                    <a:pt x="-3079" y="62322"/>
                    <a:pt x="9236" y="37751"/>
                  </a:cubicBezTo>
                  <a:cubicBezTo>
                    <a:pt x="15394" y="26582"/>
                    <a:pt x="24350" y="17089"/>
                    <a:pt x="35546" y="10388"/>
                  </a:cubicBezTo>
                  <a:cubicBezTo>
                    <a:pt x="69692" y="-10274"/>
                    <a:pt x="113914" y="894"/>
                    <a:pt x="134626" y="34959"/>
                  </a:cubicBezTo>
                  <a:cubicBezTo>
                    <a:pt x="135186" y="36076"/>
                    <a:pt x="135745" y="37192"/>
                    <a:pt x="136305" y="37751"/>
                  </a:cubicBezTo>
                  <a:cubicBezTo>
                    <a:pt x="149180" y="62322"/>
                    <a:pt x="149180" y="91360"/>
                    <a:pt x="136305" y="115932"/>
                  </a:cubicBezTo>
                  <a:cubicBezTo>
                    <a:pt x="116153" y="151113"/>
                    <a:pt x="71371" y="163398"/>
                    <a:pt x="36105" y="143853"/>
                  </a:cubicBezTo>
                  <a:cubicBezTo>
                    <a:pt x="35546" y="143853"/>
                    <a:pt x="35546" y="143853"/>
                    <a:pt x="35546" y="143295"/>
                  </a:cubicBezTo>
                  <a:close/>
                  <a:moveTo>
                    <a:pt x="94322" y="118165"/>
                  </a:moveTo>
                  <a:cubicBezTo>
                    <a:pt x="101039" y="114256"/>
                    <a:pt x="106077" y="108113"/>
                    <a:pt x="109436" y="101412"/>
                  </a:cubicBezTo>
                  <a:cubicBezTo>
                    <a:pt x="116713" y="85776"/>
                    <a:pt x="116713" y="67906"/>
                    <a:pt x="109436" y="52270"/>
                  </a:cubicBezTo>
                  <a:cubicBezTo>
                    <a:pt x="106077" y="45569"/>
                    <a:pt x="101039" y="39426"/>
                    <a:pt x="94322" y="35517"/>
                  </a:cubicBezTo>
                  <a:cubicBezTo>
                    <a:pt x="81447" y="27699"/>
                    <a:pt x="64654" y="27699"/>
                    <a:pt x="51779" y="35517"/>
                  </a:cubicBezTo>
                  <a:cubicBezTo>
                    <a:pt x="45622" y="39426"/>
                    <a:pt x="40024" y="45569"/>
                    <a:pt x="36665" y="52270"/>
                  </a:cubicBezTo>
                  <a:cubicBezTo>
                    <a:pt x="29388" y="67906"/>
                    <a:pt x="29388" y="85776"/>
                    <a:pt x="36665" y="101412"/>
                  </a:cubicBezTo>
                  <a:cubicBezTo>
                    <a:pt x="40024" y="108113"/>
                    <a:pt x="45062" y="114256"/>
                    <a:pt x="51779" y="118165"/>
                  </a:cubicBezTo>
                  <a:cubicBezTo>
                    <a:pt x="64654" y="125983"/>
                    <a:pt x="80887" y="125983"/>
                    <a:pt x="94322" y="118165"/>
                  </a:cubicBez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6059509" y="892796"/>
              <a:ext cx="127348" cy="153146"/>
            </a:xfrm>
            <a:custGeom>
              <a:avLst/>
              <a:gdLst>
                <a:gd name="connsiteX0" fmla="*/ 34986 w 127348"/>
                <a:gd name="connsiteY0" fmla="*/ 143094 h 153146"/>
                <a:gd name="connsiteX1" fmla="*/ 9236 w 127348"/>
                <a:gd name="connsiteY1" fmla="*/ 115731 h 153146"/>
                <a:gd name="connsiteX2" fmla="*/ 9236 w 127348"/>
                <a:gd name="connsiteY2" fmla="*/ 36992 h 153146"/>
                <a:gd name="connsiteX3" fmla="*/ 34986 w 127348"/>
                <a:gd name="connsiteY3" fmla="*/ 9629 h 153146"/>
                <a:gd name="connsiteX4" fmla="*/ 103278 w 127348"/>
                <a:gd name="connsiteY4" fmla="*/ 6837 h 153146"/>
                <a:gd name="connsiteX5" fmla="*/ 126789 w 127348"/>
                <a:gd name="connsiteY5" fmla="*/ 26382 h 153146"/>
                <a:gd name="connsiteX6" fmla="*/ 107197 w 127348"/>
                <a:gd name="connsiteY6" fmla="*/ 46486 h 153146"/>
                <a:gd name="connsiteX7" fmla="*/ 50100 w 127348"/>
                <a:gd name="connsiteY7" fmla="*/ 36434 h 153146"/>
                <a:gd name="connsiteX8" fmla="*/ 36665 w 127348"/>
                <a:gd name="connsiteY8" fmla="*/ 52070 h 153146"/>
                <a:gd name="connsiteX9" fmla="*/ 36665 w 127348"/>
                <a:gd name="connsiteY9" fmla="*/ 101212 h 153146"/>
                <a:gd name="connsiteX10" fmla="*/ 92083 w 127348"/>
                <a:gd name="connsiteY10" fmla="*/ 120199 h 153146"/>
                <a:gd name="connsiteX11" fmla="*/ 107757 w 127348"/>
                <a:gd name="connsiteY11" fmla="*/ 106796 h 153146"/>
                <a:gd name="connsiteX12" fmla="*/ 127349 w 127348"/>
                <a:gd name="connsiteY12" fmla="*/ 126900 h 153146"/>
                <a:gd name="connsiteX13" fmla="*/ 103838 w 127348"/>
                <a:gd name="connsiteY13" fmla="*/ 146445 h 153146"/>
                <a:gd name="connsiteX14" fmla="*/ 72491 w 127348"/>
                <a:gd name="connsiteY14" fmla="*/ 153146 h 153146"/>
                <a:gd name="connsiteX15" fmla="*/ 34986 w 127348"/>
                <a:gd name="connsiteY15" fmla="*/ 143094 h 15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348" h="153146" extrusionOk="0">
                  <a:moveTo>
                    <a:pt x="34986" y="143094"/>
                  </a:moveTo>
                  <a:cubicBezTo>
                    <a:pt x="23790" y="136393"/>
                    <a:pt x="14834" y="126900"/>
                    <a:pt x="9236" y="115731"/>
                  </a:cubicBezTo>
                  <a:cubicBezTo>
                    <a:pt x="-3079" y="91160"/>
                    <a:pt x="-3079" y="61563"/>
                    <a:pt x="9236" y="36992"/>
                  </a:cubicBezTo>
                  <a:cubicBezTo>
                    <a:pt x="15394" y="25823"/>
                    <a:pt x="24350" y="16330"/>
                    <a:pt x="34986" y="9629"/>
                  </a:cubicBezTo>
                  <a:cubicBezTo>
                    <a:pt x="56257" y="-2098"/>
                    <a:pt x="81447" y="-3215"/>
                    <a:pt x="103278" y="6837"/>
                  </a:cubicBezTo>
                  <a:cubicBezTo>
                    <a:pt x="112795" y="11304"/>
                    <a:pt x="120631" y="18005"/>
                    <a:pt x="126789" y="26382"/>
                  </a:cubicBezTo>
                  <a:lnTo>
                    <a:pt x="107197" y="46486"/>
                  </a:lnTo>
                  <a:cubicBezTo>
                    <a:pt x="94322" y="28057"/>
                    <a:pt x="68572" y="23031"/>
                    <a:pt x="50100" y="36434"/>
                  </a:cubicBezTo>
                  <a:cubicBezTo>
                    <a:pt x="44502" y="40343"/>
                    <a:pt x="39464" y="45927"/>
                    <a:pt x="36665" y="52070"/>
                  </a:cubicBezTo>
                  <a:cubicBezTo>
                    <a:pt x="29388" y="67706"/>
                    <a:pt x="29388" y="85576"/>
                    <a:pt x="36665" y="101212"/>
                  </a:cubicBezTo>
                  <a:cubicBezTo>
                    <a:pt x="46741" y="121874"/>
                    <a:pt x="71371" y="130251"/>
                    <a:pt x="92083" y="120199"/>
                  </a:cubicBezTo>
                  <a:cubicBezTo>
                    <a:pt x="98240" y="117407"/>
                    <a:pt x="103838" y="112381"/>
                    <a:pt x="107757" y="106796"/>
                  </a:cubicBezTo>
                  <a:lnTo>
                    <a:pt x="127349" y="126900"/>
                  </a:lnTo>
                  <a:cubicBezTo>
                    <a:pt x="121191" y="135276"/>
                    <a:pt x="113354" y="141978"/>
                    <a:pt x="103838" y="146445"/>
                  </a:cubicBezTo>
                  <a:cubicBezTo>
                    <a:pt x="93762" y="150913"/>
                    <a:pt x="83127" y="153146"/>
                    <a:pt x="72491" y="153146"/>
                  </a:cubicBezTo>
                  <a:cubicBezTo>
                    <a:pt x="58496" y="153146"/>
                    <a:pt x="45622" y="149796"/>
                    <a:pt x="34986" y="143094"/>
                  </a:cubicBez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6204491" y="892796"/>
              <a:ext cx="126788" cy="152815"/>
            </a:xfrm>
            <a:custGeom>
              <a:avLst/>
              <a:gdLst>
                <a:gd name="connsiteX0" fmla="*/ 34986 w 126788"/>
                <a:gd name="connsiteY0" fmla="*/ 143094 h 152815"/>
                <a:gd name="connsiteX1" fmla="*/ 9236 w 126788"/>
                <a:gd name="connsiteY1" fmla="*/ 115731 h 152815"/>
                <a:gd name="connsiteX2" fmla="*/ 9236 w 126788"/>
                <a:gd name="connsiteY2" fmla="*/ 36992 h 152815"/>
                <a:gd name="connsiteX3" fmla="*/ 34986 w 126788"/>
                <a:gd name="connsiteY3" fmla="*/ 9629 h 152815"/>
                <a:gd name="connsiteX4" fmla="*/ 103278 w 126788"/>
                <a:gd name="connsiteY4" fmla="*/ 6837 h 152815"/>
                <a:gd name="connsiteX5" fmla="*/ 126789 w 126788"/>
                <a:gd name="connsiteY5" fmla="*/ 26382 h 152815"/>
                <a:gd name="connsiteX6" fmla="*/ 107197 w 126788"/>
                <a:gd name="connsiteY6" fmla="*/ 46486 h 152815"/>
                <a:gd name="connsiteX7" fmla="*/ 49540 w 126788"/>
                <a:gd name="connsiteY7" fmla="*/ 36434 h 152815"/>
                <a:gd name="connsiteX8" fmla="*/ 36105 w 126788"/>
                <a:gd name="connsiteY8" fmla="*/ 52070 h 152815"/>
                <a:gd name="connsiteX9" fmla="*/ 36105 w 126788"/>
                <a:gd name="connsiteY9" fmla="*/ 101212 h 152815"/>
                <a:gd name="connsiteX10" fmla="*/ 91523 w 126788"/>
                <a:gd name="connsiteY10" fmla="*/ 120199 h 152815"/>
                <a:gd name="connsiteX11" fmla="*/ 107197 w 126788"/>
                <a:gd name="connsiteY11" fmla="*/ 106796 h 152815"/>
                <a:gd name="connsiteX12" fmla="*/ 126789 w 126788"/>
                <a:gd name="connsiteY12" fmla="*/ 126900 h 152815"/>
                <a:gd name="connsiteX13" fmla="*/ 103278 w 126788"/>
                <a:gd name="connsiteY13" fmla="*/ 146445 h 152815"/>
                <a:gd name="connsiteX14" fmla="*/ 34986 w 126788"/>
                <a:gd name="connsiteY14" fmla="*/ 143094 h 15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788" h="152815" extrusionOk="0">
                  <a:moveTo>
                    <a:pt x="34986" y="143094"/>
                  </a:moveTo>
                  <a:cubicBezTo>
                    <a:pt x="23790" y="136393"/>
                    <a:pt x="14834" y="126900"/>
                    <a:pt x="9236" y="115731"/>
                  </a:cubicBezTo>
                  <a:cubicBezTo>
                    <a:pt x="-3079" y="91160"/>
                    <a:pt x="-3079" y="61563"/>
                    <a:pt x="9236" y="36992"/>
                  </a:cubicBezTo>
                  <a:cubicBezTo>
                    <a:pt x="15394" y="25823"/>
                    <a:pt x="24350" y="16330"/>
                    <a:pt x="34986" y="9629"/>
                  </a:cubicBezTo>
                  <a:cubicBezTo>
                    <a:pt x="56257" y="-2098"/>
                    <a:pt x="81447" y="-3215"/>
                    <a:pt x="103278" y="6837"/>
                  </a:cubicBezTo>
                  <a:cubicBezTo>
                    <a:pt x="112795" y="11304"/>
                    <a:pt x="120631" y="18005"/>
                    <a:pt x="126789" y="26382"/>
                  </a:cubicBezTo>
                  <a:lnTo>
                    <a:pt x="107197" y="46486"/>
                  </a:lnTo>
                  <a:cubicBezTo>
                    <a:pt x="94322" y="28057"/>
                    <a:pt x="68572" y="23590"/>
                    <a:pt x="49540" y="36434"/>
                  </a:cubicBezTo>
                  <a:cubicBezTo>
                    <a:pt x="43942" y="40343"/>
                    <a:pt x="39464" y="45927"/>
                    <a:pt x="36105" y="52070"/>
                  </a:cubicBezTo>
                  <a:cubicBezTo>
                    <a:pt x="28828" y="67706"/>
                    <a:pt x="28828" y="85576"/>
                    <a:pt x="36105" y="101212"/>
                  </a:cubicBezTo>
                  <a:cubicBezTo>
                    <a:pt x="46181" y="121874"/>
                    <a:pt x="70811" y="130251"/>
                    <a:pt x="91523" y="120199"/>
                  </a:cubicBezTo>
                  <a:cubicBezTo>
                    <a:pt x="97681" y="117407"/>
                    <a:pt x="103278" y="112381"/>
                    <a:pt x="107197" y="106796"/>
                  </a:cubicBezTo>
                  <a:lnTo>
                    <a:pt x="126789" y="126900"/>
                  </a:lnTo>
                  <a:cubicBezTo>
                    <a:pt x="120631" y="135276"/>
                    <a:pt x="112795" y="141978"/>
                    <a:pt x="103278" y="146445"/>
                  </a:cubicBezTo>
                  <a:cubicBezTo>
                    <a:pt x="81447" y="155938"/>
                    <a:pt x="55698" y="154822"/>
                    <a:pt x="34986" y="143094"/>
                  </a:cubicBez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16360388" y="895165"/>
              <a:ext cx="123710" cy="147984"/>
            </a:xfrm>
            <a:custGeom>
              <a:avLst/>
              <a:gdLst>
                <a:gd name="connsiteX0" fmla="*/ 0 w 123710"/>
                <a:gd name="connsiteY0" fmla="*/ 0 h 147984"/>
                <a:gd name="connsiteX1" fmla="*/ 30788 w 123710"/>
                <a:gd name="connsiteY1" fmla="*/ 0 h 147984"/>
                <a:gd name="connsiteX2" fmla="*/ 30788 w 123710"/>
                <a:gd name="connsiteY2" fmla="*/ 96609 h 147984"/>
                <a:gd name="connsiteX3" fmla="*/ 94602 w 123710"/>
                <a:gd name="connsiteY3" fmla="*/ 0 h 147984"/>
                <a:gd name="connsiteX4" fmla="*/ 123710 w 123710"/>
                <a:gd name="connsiteY4" fmla="*/ 0 h 147984"/>
                <a:gd name="connsiteX5" fmla="*/ 123710 w 123710"/>
                <a:gd name="connsiteY5" fmla="*/ 147985 h 147984"/>
                <a:gd name="connsiteX6" fmla="*/ 93482 w 123710"/>
                <a:gd name="connsiteY6" fmla="*/ 147985 h 147984"/>
                <a:gd name="connsiteX7" fmla="*/ 93482 w 123710"/>
                <a:gd name="connsiteY7" fmla="*/ 51376 h 147984"/>
                <a:gd name="connsiteX8" fmla="*/ 29668 w 123710"/>
                <a:gd name="connsiteY8" fmla="*/ 147426 h 147984"/>
                <a:gd name="connsiteX9" fmla="*/ 560 w 123710"/>
                <a:gd name="connsiteY9" fmla="*/ 147426 h 147984"/>
                <a:gd name="connsiteX10" fmla="*/ 560 w 123710"/>
                <a:gd name="connsiteY10" fmla="*/ 0 h 147984"/>
                <a:gd name="connsiteX11" fmla="*/ 0 w 123710"/>
                <a:gd name="connsiteY11" fmla="*/ 0 h 1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710" h="147984" extrusionOk="0">
                  <a:moveTo>
                    <a:pt x="0" y="0"/>
                  </a:moveTo>
                  <a:lnTo>
                    <a:pt x="30788" y="0"/>
                  </a:lnTo>
                  <a:lnTo>
                    <a:pt x="30788" y="96609"/>
                  </a:lnTo>
                  <a:lnTo>
                    <a:pt x="94602" y="0"/>
                  </a:lnTo>
                  <a:lnTo>
                    <a:pt x="123710" y="0"/>
                  </a:lnTo>
                  <a:lnTo>
                    <a:pt x="123710" y="147985"/>
                  </a:lnTo>
                  <a:lnTo>
                    <a:pt x="93482" y="147985"/>
                  </a:lnTo>
                  <a:lnTo>
                    <a:pt x="93482" y="51376"/>
                  </a:lnTo>
                  <a:lnTo>
                    <a:pt x="29668" y="147426"/>
                  </a:lnTo>
                  <a:lnTo>
                    <a:pt x="560" y="147426"/>
                  </a:lnTo>
                  <a:lnTo>
                    <a:pt x="5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6525522" y="895165"/>
              <a:ext cx="123710" cy="147984"/>
            </a:xfrm>
            <a:custGeom>
              <a:avLst/>
              <a:gdLst>
                <a:gd name="connsiteX0" fmla="*/ 0 w 123710"/>
                <a:gd name="connsiteY0" fmla="*/ 0 h 147984"/>
                <a:gd name="connsiteX1" fmla="*/ 30788 w 123710"/>
                <a:gd name="connsiteY1" fmla="*/ 0 h 147984"/>
                <a:gd name="connsiteX2" fmla="*/ 30788 w 123710"/>
                <a:gd name="connsiteY2" fmla="*/ 96609 h 147984"/>
                <a:gd name="connsiteX3" fmla="*/ 94602 w 123710"/>
                <a:gd name="connsiteY3" fmla="*/ 0 h 147984"/>
                <a:gd name="connsiteX4" fmla="*/ 123710 w 123710"/>
                <a:gd name="connsiteY4" fmla="*/ 0 h 147984"/>
                <a:gd name="connsiteX5" fmla="*/ 123710 w 123710"/>
                <a:gd name="connsiteY5" fmla="*/ 147985 h 147984"/>
                <a:gd name="connsiteX6" fmla="*/ 92923 w 123710"/>
                <a:gd name="connsiteY6" fmla="*/ 147985 h 147984"/>
                <a:gd name="connsiteX7" fmla="*/ 92923 w 123710"/>
                <a:gd name="connsiteY7" fmla="*/ 51376 h 147984"/>
                <a:gd name="connsiteX8" fmla="*/ 29108 w 123710"/>
                <a:gd name="connsiteY8" fmla="*/ 147426 h 147984"/>
                <a:gd name="connsiteX9" fmla="*/ 0 w 123710"/>
                <a:gd name="connsiteY9" fmla="*/ 147426 h 147984"/>
                <a:gd name="connsiteX10" fmla="*/ 0 w 123710"/>
                <a:gd name="connsiteY10" fmla="*/ 0 h 14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710" h="147984" extrusionOk="0">
                  <a:moveTo>
                    <a:pt x="0" y="0"/>
                  </a:moveTo>
                  <a:lnTo>
                    <a:pt x="30788" y="0"/>
                  </a:lnTo>
                  <a:lnTo>
                    <a:pt x="30788" y="96609"/>
                  </a:lnTo>
                  <a:lnTo>
                    <a:pt x="94602" y="0"/>
                  </a:lnTo>
                  <a:lnTo>
                    <a:pt x="123710" y="0"/>
                  </a:lnTo>
                  <a:lnTo>
                    <a:pt x="123710" y="147985"/>
                  </a:lnTo>
                  <a:lnTo>
                    <a:pt x="92923" y="147985"/>
                  </a:lnTo>
                  <a:lnTo>
                    <a:pt x="92923" y="51376"/>
                  </a:lnTo>
                  <a:lnTo>
                    <a:pt x="29108" y="147426"/>
                  </a:lnTo>
                  <a:lnTo>
                    <a:pt x="0" y="147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A0"/>
            </a:solidFill>
            <a:ln w="5570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dirty="0"/>
            </a:p>
          </p:txBody>
        </p:sp>
      </p:grpSp>
      <p:pic>
        <p:nvPicPr>
          <p:cNvPr id="1226469253" name="Рисунок 122646925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25340" y="222486"/>
            <a:ext cx="2123676" cy="2123676"/>
          </a:xfrm>
          <a:prstGeom prst="rect">
            <a:avLst/>
          </a:prstGeom>
        </p:spPr>
      </p:pic>
      <p:pic>
        <p:nvPicPr>
          <p:cNvPr id="1258616032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85607" y="201256"/>
            <a:ext cx="1366523" cy="12476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88312521" name="Рисунок 186411243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136158" y="435235"/>
            <a:ext cx="1329132" cy="1329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0" y="295169"/>
            <a:ext cx="1502506" cy="1877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031" y="3079688"/>
            <a:ext cx="5140528" cy="3855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56" y="5545305"/>
            <a:ext cx="2057322" cy="2743096"/>
          </a:xfrm>
          <a:prstGeom prst="rect">
            <a:avLst/>
          </a:prstGeom>
        </p:spPr>
      </p:pic>
      <p:sp>
        <p:nvSpPr>
          <p:cNvPr id="2013087583" name="TextBox 38"/>
          <p:cNvSpPr/>
          <p:nvPr/>
        </p:nvSpPr>
        <p:spPr bwMode="auto">
          <a:xfrm>
            <a:off x="401246" y="254589"/>
            <a:ext cx="10501060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2023 год. Спасибо нашим партнерам!</a:t>
            </a:r>
            <a:endParaRPr lang="ru-RU" sz="4000" b="0" i="0" u="none" strike="noStrike" cap="none" spc="0" dirty="0">
              <a:solidFill>
                <a:srgbClr val="0033A0"/>
              </a:solidFill>
              <a:latin typeface="Montserrat SemiBold"/>
              <a:cs typeface="Montserrat SemiBold"/>
            </a:endParaRPr>
          </a:p>
        </p:txBody>
      </p:sp>
      <p:pic>
        <p:nvPicPr>
          <p:cNvPr id="698102563" name="Graphic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960182" y="369077"/>
            <a:ext cx="1703562" cy="669832"/>
          </a:xfrm>
          <a:prstGeom prst="rect">
            <a:avLst/>
          </a:prstGeom>
          <a:ln w="0">
            <a:noFill/>
          </a:ln>
        </p:spPr>
      </p:pic>
      <p:pic>
        <p:nvPicPr>
          <p:cNvPr id="320438576" name="Рисунок 32043857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750902" y="198576"/>
            <a:ext cx="1078057" cy="1078057"/>
          </a:xfrm>
          <a:prstGeom prst="rect">
            <a:avLst/>
          </a:prstGeom>
        </p:spPr>
      </p:pic>
      <p:sp>
        <p:nvSpPr>
          <p:cNvPr id="8" name="TextBox 38"/>
          <p:cNvSpPr/>
          <p:nvPr/>
        </p:nvSpPr>
        <p:spPr bwMode="auto">
          <a:xfrm>
            <a:off x="6395927" y="8161445"/>
            <a:ext cx="3567786" cy="92333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buNone/>
              <a:defRPr/>
            </a:pPr>
            <a:r>
              <a:rPr lang="ru-RU" sz="2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Arial" panose="020B0604020202020204" pitchFamily="34" charset="0"/>
              </a:rPr>
              <a:t>Спасибо, спонсорам, вдохновителям и экспертам </a:t>
            </a:r>
            <a:r>
              <a:rPr lang="ru-RU" sz="2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Arial" panose="020B0604020202020204" pitchFamily="34" charset="0"/>
              </a:rPr>
              <a:t>наших мероприятий</a:t>
            </a:r>
            <a:endParaRPr lang="ru-RU" sz="2000" b="0" i="0" u="none" strike="noStrike" cap="none" spc="0" dirty="0">
              <a:solidFill>
                <a:srgbClr val="0033A0"/>
              </a:solidFill>
              <a:latin typeface="Montserrat SemiBold"/>
              <a:cs typeface="Arial" panose="020B0604020202020204" pitchFamily="34" charset="0"/>
            </a:endParaRPr>
          </a:p>
        </p:txBody>
      </p:sp>
      <p:sp>
        <p:nvSpPr>
          <p:cNvPr id="15" name="TextBox 38"/>
          <p:cNvSpPr/>
          <p:nvPr/>
        </p:nvSpPr>
        <p:spPr bwMode="auto">
          <a:xfrm>
            <a:off x="12786622" y="4500650"/>
            <a:ext cx="3742916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buNone/>
              <a:defRPr/>
            </a:pPr>
            <a:r>
              <a:rPr lang="ru-RU" sz="2000" dirty="0">
                <a:solidFill>
                  <a:srgbClr val="0033A0"/>
                </a:solidFill>
                <a:latin typeface="Montserrat SemiBold"/>
                <a:cs typeface="Montserrat SemiBold"/>
              </a:rPr>
              <a:t>Няганская городская организация Всероссийское общество </a:t>
            </a:r>
            <a:r>
              <a:rPr lang="ru-RU" sz="20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инвалидов, эксперты наших мероприятий</a:t>
            </a:r>
            <a:endParaRPr lang="ru-RU" sz="2000" b="0" i="0" u="none" strike="noStrike" cap="none" spc="0" dirty="0">
              <a:solidFill>
                <a:srgbClr val="0033A0"/>
              </a:solidFill>
              <a:latin typeface="Montserrat SemiBold"/>
              <a:cs typeface="Montserrat SemiBold"/>
            </a:endParaRPr>
          </a:p>
        </p:txBody>
      </p:sp>
      <p:sp>
        <p:nvSpPr>
          <p:cNvPr id="22" name="TextBox 38"/>
          <p:cNvSpPr/>
          <p:nvPr/>
        </p:nvSpPr>
        <p:spPr bwMode="auto">
          <a:xfrm>
            <a:off x="926795" y="5901871"/>
            <a:ext cx="3458749" cy="1231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buNone/>
              <a:defRPr/>
            </a:pPr>
            <a:r>
              <a:rPr lang="ru-RU" sz="2000" dirty="0">
                <a:solidFill>
                  <a:srgbClr val="0033A0"/>
                </a:solidFill>
                <a:latin typeface="Montserrat SemiBold"/>
                <a:cs typeface="Montserrat SemiBold"/>
              </a:rPr>
              <a:t>Местное отделение Партии «ЕДИНАЯ РОССИЯ» города </a:t>
            </a:r>
            <a:r>
              <a:rPr lang="ru-RU" sz="20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Нягань, эксперты наших мероприятий</a:t>
            </a:r>
            <a:endParaRPr lang="ru-RU" sz="2000" b="0" i="0" u="none" strike="noStrike" cap="none" spc="0" dirty="0">
              <a:solidFill>
                <a:srgbClr val="0033A0"/>
              </a:solidFill>
              <a:latin typeface="Montserrat SemiBold"/>
              <a:cs typeface="Montserrat SemiBold"/>
            </a:endParaRPr>
          </a:p>
        </p:txBody>
      </p:sp>
      <p:pic>
        <p:nvPicPr>
          <p:cNvPr id="1030" name="Picture 6" descr="https://avatars.mds.yandex.net/i?id=5cae9eca65d1145cc7b274375812c12c9eb839ae-1031027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559" y="1792482"/>
            <a:ext cx="2330800" cy="23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01" y="1176929"/>
            <a:ext cx="3323721" cy="33237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14378" y="4717847"/>
            <a:ext cx="40207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400" dirty="0">
                <a:solidFill>
                  <a:srgbClr val="0033A0"/>
                </a:solidFill>
                <a:latin typeface="Montserrat SemiBold"/>
                <a:cs typeface="Montserrat SemiBold"/>
              </a:rPr>
              <a:t>Людмила Зыскина, </a:t>
            </a:r>
          </a:p>
          <a:p>
            <a:pPr algn="ctr">
              <a:buNone/>
              <a:defRPr/>
            </a:pPr>
            <a:r>
              <a:rPr lang="ru-RU" sz="1400" dirty="0">
                <a:solidFill>
                  <a:srgbClr val="0033A0"/>
                </a:solidFill>
                <a:latin typeface="Montserrat SemiBold"/>
                <a:cs typeface="Montserrat SemiBold"/>
              </a:rPr>
              <a:t>руководитель местного общества инвалидов. Помогает особенным женщинам быть востребованными на рынке труда. Наш главный эксперт в работе с инвалидами. </a:t>
            </a:r>
            <a:endParaRPr lang="ru-RU" sz="1400" dirty="0">
              <a:solidFill>
                <a:srgbClr val="0033A0"/>
              </a:solidFill>
              <a:latin typeface="Montserrat SemiBold"/>
              <a:cs typeface="Montserrat Semi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77" y="1398023"/>
            <a:ext cx="4064000" cy="36766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4385544" y="5254702"/>
            <a:ext cx="4020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400" dirty="0">
                <a:solidFill>
                  <a:srgbClr val="0033A0"/>
                </a:solidFill>
                <a:latin typeface="Montserrat SemiBold"/>
                <a:cs typeface="Montserrat SemiBold"/>
              </a:rPr>
              <a:t>Людмила Зыскина, </a:t>
            </a:r>
          </a:p>
          <a:p>
            <a:pPr algn="ctr">
              <a:buNone/>
              <a:defRPr/>
            </a:pPr>
            <a:r>
              <a:rPr lang="ru-RU" sz="1400" dirty="0" err="1" smtClean="0">
                <a:solidFill>
                  <a:srgbClr val="0033A0"/>
                </a:solidFill>
                <a:latin typeface="Montserrat SemiBold"/>
                <a:cs typeface="Montserrat SemiBold"/>
              </a:rPr>
              <a:t>Искужина</a:t>
            </a:r>
            <a:r>
              <a:rPr lang="ru-RU" sz="14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 Лейла </a:t>
            </a:r>
            <a:r>
              <a:rPr lang="ru-RU" sz="1400" dirty="0" err="1" smtClean="0">
                <a:solidFill>
                  <a:srgbClr val="0033A0"/>
                </a:solidFill>
                <a:latin typeface="Montserrat SemiBold"/>
                <a:cs typeface="Montserrat SemiBold"/>
              </a:rPr>
              <a:t>Фаворисовна</a:t>
            </a:r>
            <a:r>
              <a:rPr lang="ru-RU" sz="14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.</a:t>
            </a:r>
          </a:p>
          <a:p>
            <a:pPr algn="ctr">
              <a:buNone/>
              <a:defRPr/>
            </a:pPr>
            <a:r>
              <a:rPr lang="ru-RU" sz="14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Один из главных вдохновителей  партийного проекта Моя карьера</a:t>
            </a:r>
            <a:endParaRPr lang="ru-RU" sz="1400" dirty="0">
              <a:solidFill>
                <a:srgbClr val="0033A0"/>
              </a:solidFill>
              <a:latin typeface="Montserrat SemiBold"/>
              <a:cs typeface="Montserrat SemiBold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98" y="1749030"/>
            <a:ext cx="3779175" cy="28343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1" y="3782519"/>
            <a:ext cx="2104879" cy="2104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1020" y="6882826"/>
            <a:ext cx="2996192" cy="2247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24" y="7520087"/>
            <a:ext cx="3194134" cy="1796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81" y="6208809"/>
            <a:ext cx="5282678" cy="264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2367753" name="TextBox 38"/>
          <p:cNvSpPr/>
          <p:nvPr/>
        </p:nvSpPr>
        <p:spPr bwMode="auto">
          <a:xfrm>
            <a:off x="2449454" y="5678604"/>
            <a:ext cx="8484436" cy="295465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3200" b="0" i="0" u="none" strike="noStrike" cap="none" spc="0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В 2023 году мы провели 17 мероприятий для женщин, </a:t>
            </a:r>
            <a:r>
              <a:rPr lang="ru-RU" sz="3200" b="0" i="0" u="none" strike="noStrike" cap="none" spc="0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которые посетили 117 женщин. </a:t>
            </a:r>
          </a:p>
          <a:p>
            <a:pPr>
              <a:buNone/>
              <a:defRPr/>
            </a:pPr>
            <a:r>
              <a:rPr lang="ru-RU" sz="3200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Пенсионеры, инвалиды, многодетные, безработные, жены воинов, одинокие – все участники наших мероприятий, и каждому нужен отдельный подход</a:t>
            </a:r>
            <a:endParaRPr lang="ru-RU" sz="3200" b="0" i="0" u="none" strike="noStrike" cap="none" spc="0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endParaRPr>
          </a:p>
        </p:txBody>
      </p:sp>
      <p:pic>
        <p:nvPicPr>
          <p:cNvPr id="865587722" name="Graphic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960182" y="369077"/>
            <a:ext cx="1703562" cy="669832"/>
          </a:xfrm>
          <a:prstGeom prst="rect">
            <a:avLst/>
          </a:prstGeom>
          <a:ln w="0">
            <a:noFill/>
          </a:ln>
        </p:spPr>
      </p:pic>
      <p:pic>
        <p:nvPicPr>
          <p:cNvPr id="221302983" name="Рисунок 22130298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750902" y="198576"/>
            <a:ext cx="1078057" cy="107805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6741724"/>
              </p:ext>
            </p:extLst>
          </p:nvPr>
        </p:nvGraphicFramePr>
        <p:xfrm>
          <a:off x="10428050" y="3891063"/>
          <a:ext cx="6993097" cy="5465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67735" y="369076"/>
            <a:ext cx="541049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апреля </a:t>
            </a:r>
            <a:endParaRPr lang="ru-RU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2023 года </a:t>
            </a:r>
          </a:p>
          <a:p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нас открылся женский клуб, </a:t>
            </a:r>
          </a:p>
          <a:p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«Ты можешь всё!!»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44246" y="7017832"/>
            <a:ext cx="283483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66FF"/>
              </a:solidFill>
              <a:latin typeface="Montserrat SemiBold"/>
            </a:endParaRPr>
          </a:p>
          <a:p>
            <a:pPr algn="r"/>
            <a:r>
              <a:rPr lang="ru-RU" sz="1800" b="1" dirty="0">
                <a:solidFill>
                  <a:srgbClr val="FF66FF"/>
                </a:solidFill>
                <a:latin typeface="Montserrat SemiBold"/>
              </a:rPr>
              <a:t>#тыможешьвсе_югра </a:t>
            </a:r>
            <a:endParaRPr lang="en-US" sz="1800" b="1" dirty="0" smtClean="0">
              <a:solidFill>
                <a:srgbClr val="FF66FF"/>
              </a:solidFill>
              <a:latin typeface="Montserrat SemiBold"/>
            </a:endParaRPr>
          </a:p>
          <a:p>
            <a:pPr algn="r"/>
            <a:r>
              <a:rPr lang="ru-RU" sz="1800" b="1" dirty="0" smtClean="0">
                <a:solidFill>
                  <a:srgbClr val="FF66FF"/>
                </a:solidFill>
                <a:latin typeface="Montserrat SemiBold"/>
              </a:rPr>
              <a:t>#</a:t>
            </a:r>
            <a:r>
              <a:rPr lang="ru-RU" sz="1800" b="1" dirty="0">
                <a:solidFill>
                  <a:srgbClr val="FF66FF"/>
                </a:solidFill>
                <a:latin typeface="Montserrat SemiBold"/>
              </a:rPr>
              <a:t>МояКарьераЕР86</a:t>
            </a:r>
          </a:p>
          <a:p>
            <a:pPr algn="r"/>
            <a:r>
              <a:rPr lang="ru-RU" sz="1800" b="1" dirty="0">
                <a:solidFill>
                  <a:srgbClr val="FF66FF"/>
                </a:solidFill>
                <a:latin typeface="Montserrat SemiBold"/>
              </a:rPr>
              <a:t>#женскоедвижение </a:t>
            </a:r>
            <a:endParaRPr lang="en-US" sz="1800" b="1" dirty="0" smtClean="0">
              <a:solidFill>
                <a:srgbClr val="FF66FF"/>
              </a:solidFill>
              <a:latin typeface="Montserrat SemiBold"/>
            </a:endParaRPr>
          </a:p>
          <a:p>
            <a:pPr algn="r"/>
            <a:r>
              <a:rPr lang="ru-RU" sz="1800" b="1" dirty="0" smtClean="0">
                <a:solidFill>
                  <a:srgbClr val="FF66FF"/>
                </a:solidFill>
                <a:latin typeface="Montserrat SemiBold"/>
              </a:rPr>
              <a:t>#ЕР</a:t>
            </a:r>
            <a:endParaRPr lang="en-US" sz="1800" b="1" dirty="0" smtClean="0">
              <a:solidFill>
                <a:srgbClr val="FF66FF"/>
              </a:solidFill>
              <a:latin typeface="Montserrat SemiBold"/>
            </a:endParaRPr>
          </a:p>
          <a:p>
            <a:pPr algn="r"/>
            <a:r>
              <a:rPr lang="ru-RU" sz="1800" b="1" dirty="0" smtClean="0">
                <a:solidFill>
                  <a:srgbClr val="FF66FF"/>
                </a:solidFill>
                <a:latin typeface="Montserrat SemiBold"/>
              </a:rPr>
              <a:t>#Нягань</a:t>
            </a:r>
            <a:endParaRPr lang="en-US" sz="1800" b="1" dirty="0" smtClean="0">
              <a:solidFill>
                <a:srgbClr val="FF66FF"/>
              </a:solidFill>
              <a:latin typeface="Montserrat SemiBold"/>
            </a:endParaRPr>
          </a:p>
          <a:p>
            <a:pPr algn="r"/>
            <a:r>
              <a:rPr lang="ru-RU" sz="1800" b="1" dirty="0" smtClean="0">
                <a:solidFill>
                  <a:srgbClr val="FF66FF"/>
                </a:solidFill>
                <a:latin typeface="Montserrat SemiBold"/>
              </a:rPr>
              <a:t>#</a:t>
            </a:r>
            <a:r>
              <a:rPr lang="ru-RU" sz="1800" b="1" dirty="0">
                <a:solidFill>
                  <a:srgbClr val="FF66FF"/>
                </a:solidFill>
                <a:latin typeface="Montserrat SemiBold"/>
              </a:rPr>
              <a:t>Бизнес</a:t>
            </a:r>
          </a:p>
        </p:txBody>
      </p:sp>
      <p:sp>
        <p:nvSpPr>
          <p:cNvPr id="10" name="TextBox 38"/>
          <p:cNvSpPr/>
          <p:nvPr/>
        </p:nvSpPr>
        <p:spPr bwMode="auto">
          <a:xfrm>
            <a:off x="6128426" y="1038909"/>
            <a:ext cx="9321999" cy="307776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Наши волонтеры на мероприятиях были:</a:t>
            </a:r>
          </a:p>
          <a:p>
            <a:pP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ассистентами мероприятий;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endParaRPr>
          </a:p>
          <a:p>
            <a:pP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координаторами промоактивностей;</a:t>
            </a:r>
          </a:p>
          <a:p>
            <a:pP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операторами 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фото- видео- фиксации</a:t>
            </a:r>
            <a:endParaRPr lang="ru-RU" sz="4000" b="0" i="0" u="none" strike="noStrike" cap="none" spc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endParaRPr>
          </a:p>
        </p:txBody>
      </p:sp>
      <p:sp>
        <p:nvSpPr>
          <p:cNvPr id="11" name="TextBox 38"/>
          <p:cNvSpPr/>
          <p:nvPr/>
        </p:nvSpPr>
        <p:spPr bwMode="auto">
          <a:xfrm>
            <a:off x="4140179" y="21745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ctr"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</a:t>
            </a:r>
            <a:r>
              <a:rPr lang="ru-RU" sz="40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Женский клуб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.</a:t>
            </a:r>
            <a:endParaRPr lang="ru-RU" sz="4000" spc="0" dirty="0">
              <a:latin typeface="Montserr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617583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</a:t>
            </a:r>
            <a:r>
              <a:rPr lang="ru-RU" sz="400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Женский клуб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.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1277440645" name="Graphic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60182" y="369077"/>
            <a:ext cx="1703562" cy="669832"/>
          </a:xfrm>
          <a:prstGeom prst="rect">
            <a:avLst/>
          </a:prstGeom>
          <a:ln w="0">
            <a:noFill/>
          </a:ln>
        </p:spPr>
      </p:pic>
      <p:pic>
        <p:nvPicPr>
          <p:cNvPr id="1129502626" name="Рисунок 11295026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750902" y="198576"/>
            <a:ext cx="1078057" cy="10780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1"/>
          <a:stretch/>
        </p:blipFill>
        <p:spPr>
          <a:xfrm>
            <a:off x="5194670" y="1461286"/>
            <a:ext cx="2976565" cy="3368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624" y="1655897"/>
            <a:ext cx="2483335" cy="4414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0" y="1571380"/>
            <a:ext cx="4396902" cy="3297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63" y="6819302"/>
            <a:ext cx="4357789" cy="2451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357" y="6468939"/>
            <a:ext cx="3221476" cy="2416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68" y="4240712"/>
            <a:ext cx="2853164" cy="38042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3" y="4506992"/>
            <a:ext cx="4169924" cy="3127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902" y="3863306"/>
            <a:ext cx="3039353" cy="2279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21" y="4506992"/>
            <a:ext cx="3226103" cy="21524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6" y="1848255"/>
            <a:ext cx="4147640" cy="31107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72" y="7207621"/>
            <a:ext cx="2614135" cy="19606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1" y="5339167"/>
            <a:ext cx="2924783" cy="2193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1617583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Труд Крут!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1277440645" name="Graphic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60182" y="369077"/>
            <a:ext cx="1703562" cy="669832"/>
          </a:xfrm>
          <a:prstGeom prst="rect">
            <a:avLst/>
          </a:prstGeom>
          <a:ln w="0">
            <a:noFill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214212" y="1341841"/>
            <a:ext cx="9027066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трудоустройству несовершеннолетних граждан в возрасте от 14 до 18 лет и их родителей (законных представителей), проживающих в Ханты-Мансийском автономном округе - Югре, находящихся в трудной жизненной ситуации и социально опасном положении, 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 крут!»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TextBox 38"/>
          <p:cNvSpPr/>
          <p:nvPr/>
        </p:nvSpPr>
        <p:spPr bwMode="auto">
          <a:xfrm>
            <a:off x="9241278" y="2333898"/>
            <a:ext cx="6724451" cy="430887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Наши волонтеры на мероприятиях были: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урьерами;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сопровождающими;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нструкторами.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олонтерами –консультантами.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9081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Труд Крут!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03" y="346607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502" y="1459148"/>
            <a:ext cx="4706025" cy="35295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078" y="1459148"/>
            <a:ext cx="3013143" cy="4017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1623911"/>
            <a:ext cx="6096000" cy="4057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06352" y="4426083"/>
            <a:ext cx="6327302" cy="4745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3"/>
          <a:stretch/>
        </p:blipFill>
        <p:spPr>
          <a:xfrm>
            <a:off x="9486021" y="4988667"/>
            <a:ext cx="4248961" cy="4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2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Выбор за тобой!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03" y="346607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8"/>
          <p:cNvSpPr/>
          <p:nvPr/>
        </p:nvSpPr>
        <p:spPr bwMode="auto">
          <a:xfrm>
            <a:off x="9241278" y="2333899"/>
            <a:ext cx="6724451" cy="430887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Наши волонтеры на мероприятиях были: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олонтерами-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косультантами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едущими мастер-класса, просветительской акции;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инструкторами;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89" y="961517"/>
            <a:ext cx="3859854" cy="5146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83" y="4488335"/>
            <a:ext cx="4962187" cy="2746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3" y="1182958"/>
            <a:ext cx="4407170" cy="33053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75" y="6107989"/>
            <a:ext cx="3623015" cy="27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3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Улыбка рабочего!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03" y="346607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 bwMode="auto">
          <a:xfrm>
            <a:off x="214212" y="1341841"/>
            <a:ext cx="902706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городской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«Улыбка рабочего», проводимого в рамках реализации проекта по профессиональной ориентации молодежи Ханты-Мансийского автономного округа – Югры </a:t>
            </a:r>
          </a:p>
        </p:txBody>
      </p:sp>
      <p:sp>
        <p:nvSpPr>
          <p:cNvPr id="11" name="TextBox 38"/>
          <p:cNvSpPr/>
          <p:nvPr/>
        </p:nvSpPr>
        <p:spPr bwMode="auto">
          <a:xfrm>
            <a:off x="9241278" y="2949450"/>
            <a:ext cx="6724451" cy="307776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Наши волонтеры на мероприятиях были: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промоутерами;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омощниками в зале;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контролерами.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  <p:sp>
        <p:nvSpPr>
          <p:cNvPr id="12" name="TextBox 38"/>
          <p:cNvSpPr/>
          <p:nvPr/>
        </p:nvSpPr>
        <p:spPr bwMode="auto">
          <a:xfrm>
            <a:off x="6326525" y="6574467"/>
            <a:ext cx="6724451" cy="215443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!!!! Без волонтеров мы не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смогли одарить теплом и </a:t>
            </a:r>
            <a:r>
              <a:rPr lang="ru-RU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заботойкаждого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 участника,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собрать нужные разрешения, качественно подготовить и наградить участников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22090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0" y="5499586"/>
            <a:ext cx="5160775" cy="3870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19" y="1752600"/>
            <a:ext cx="3819501" cy="4412558"/>
          </a:xfrm>
          <a:prstGeom prst="rect">
            <a:avLst/>
          </a:prstGeom>
        </p:spPr>
      </p:pic>
      <p:sp>
        <p:nvSpPr>
          <p:cNvPr id="2" name="TextBox 38"/>
          <p:cNvSpPr/>
          <p:nvPr/>
        </p:nvSpPr>
        <p:spPr bwMode="auto">
          <a:xfrm>
            <a:off x="389309" y="396216"/>
            <a:ext cx="9610723" cy="61555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 </a:t>
            </a: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путь. Улыбка рабочего!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03" y="346607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20" y="1269900"/>
            <a:ext cx="3554712" cy="4739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6" y="726274"/>
            <a:ext cx="2889554" cy="5826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20" y="1590473"/>
            <a:ext cx="3600450" cy="4800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79" y="1666643"/>
            <a:ext cx="3946129" cy="3946129"/>
          </a:xfrm>
          <a:prstGeom prst="rect">
            <a:avLst/>
          </a:prstGeom>
        </p:spPr>
      </p:pic>
      <p:sp>
        <p:nvSpPr>
          <p:cNvPr id="13" name="TextBox 38"/>
          <p:cNvSpPr/>
          <p:nvPr/>
        </p:nvSpPr>
        <p:spPr bwMode="auto">
          <a:xfrm>
            <a:off x="933857" y="6650856"/>
            <a:ext cx="5175113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63 участника, 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63 родителя.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63 подарка, 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252 звонка.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членов конкурсной комиссии.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9"/>
            </a:endParaRPr>
          </a:p>
        </p:txBody>
      </p:sp>
    </p:spTree>
    <p:extLst>
      <p:ext uri="{BB962C8B-B14F-4D97-AF65-F5344CB8AC3E}">
        <p14:creationId xmlns:p14="http://schemas.microsoft.com/office/powerpoint/2010/main" val="404366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8"/>
          <p:cNvSpPr/>
          <p:nvPr/>
        </p:nvSpPr>
        <p:spPr bwMode="auto">
          <a:xfrm>
            <a:off x="389308" y="399645"/>
            <a:ext cx="13287781" cy="18466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0" i="0" u="none" strike="noStrike" cap="none" spc="0" dirty="0" smtClean="0">
                <a:solidFill>
                  <a:srgbClr val="0033A0"/>
                </a:solidFill>
                <a:latin typeface="Montserrat SemiBold"/>
                <a:cs typeface="Montserrat SemiBold"/>
              </a:rPr>
              <a:t>Наше самое масштабное мероприятие.</a:t>
            </a:r>
          </a:p>
          <a:p>
            <a:pPr>
              <a:buNone/>
              <a:defRPr/>
            </a:pPr>
            <a:r>
              <a:rPr lang="ru-RU" sz="4000" dirty="0" smtClean="0">
                <a:solidFill>
                  <a:srgbClr val="0033A0"/>
                </a:solidFill>
                <a:latin typeface="Montserrat SemiBold"/>
              </a:rPr>
              <a:t>Участие во Всероссийской ярмарке трудоустройства. «Работа России. Время возможностей»</a:t>
            </a:r>
            <a:endParaRPr lang="ru-RU" sz="4000" spc="0" dirty="0">
              <a:latin typeface="Montserrat Semi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903" y="346607"/>
            <a:ext cx="170656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38"/>
          <p:cNvSpPr/>
          <p:nvPr/>
        </p:nvSpPr>
        <p:spPr bwMode="auto">
          <a:xfrm>
            <a:off x="7799667" y="6887905"/>
            <a:ext cx="8484436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3200" b="0" i="0" u="none" strike="noStrike" cap="none" spc="0" dirty="0" smtClean="0">
                <a:solidFill>
                  <a:srgbClr val="0033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В</a:t>
            </a:r>
            <a:endParaRPr lang="ru-RU" sz="3200" b="0" i="0" u="none" strike="noStrike" cap="none" spc="0" dirty="0">
              <a:solidFill>
                <a:srgbClr val="0033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Bold"/>
              <a:cs typeface="Montserrat SemiBold"/>
            </a:endParaRPr>
          </a:p>
        </p:txBody>
      </p:sp>
      <p:sp>
        <p:nvSpPr>
          <p:cNvPr id="12" name="TextBox 38"/>
          <p:cNvSpPr/>
          <p:nvPr/>
        </p:nvSpPr>
        <p:spPr bwMode="auto">
          <a:xfrm>
            <a:off x="10622606" y="2640934"/>
            <a:ext cx="6724451" cy="369331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Наши волонтеры на мероприятиях были: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контролерами;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промоутерами;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нструкторами.</a:t>
            </a:r>
          </a:p>
          <a:p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омощниками в зале.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2640934"/>
            <a:ext cx="4998533" cy="3748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0" y="2566667"/>
            <a:ext cx="4032637" cy="5376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03" y="6338250"/>
            <a:ext cx="3972806" cy="2979605"/>
          </a:xfrm>
          <a:prstGeom prst="rect">
            <a:avLst/>
          </a:prstGeom>
        </p:spPr>
      </p:pic>
      <p:sp>
        <p:nvSpPr>
          <p:cNvPr id="16" name="TextBox 38"/>
          <p:cNvSpPr/>
          <p:nvPr/>
        </p:nvSpPr>
        <p:spPr bwMode="auto">
          <a:xfrm>
            <a:off x="301016" y="7356995"/>
            <a:ext cx="5175113" cy="129266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  <a:cs typeface="Montserrat SemiBold"/>
              </a:rPr>
              <a:t>538 участников граждан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</a:rPr>
              <a:t>22 работодателя.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Bold"/>
              </a:rPr>
              <a:t>13 волонтёров.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37875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420</Words>
  <Application>Microsoft Office PowerPoint</Application>
  <DocSecurity>0</DocSecurity>
  <PresentationFormat>Произвольный</PresentationFormat>
  <Paragraphs>78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БогановскаяТЮ</cp:lastModifiedBy>
  <cp:revision>272</cp:revision>
  <dcterms:created xsi:type="dcterms:W3CDTF">2022-02-02T17:42:51Z</dcterms:created>
  <dcterms:modified xsi:type="dcterms:W3CDTF">2024-04-10T10:36:54Z</dcterms:modified>
  <dc:identifier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