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sldIdLst>
    <p:sldId id="256" r:id="rId2"/>
    <p:sldId id="258" r:id="rId3"/>
    <p:sldId id="279" r:id="rId4"/>
    <p:sldId id="280" r:id="rId5"/>
    <p:sldId id="281" r:id="rId6"/>
    <p:sldId id="259" r:id="rId7"/>
    <p:sldId id="287" r:id="rId8"/>
    <p:sldId id="286" r:id="rId9"/>
    <p:sldId id="301" r:id="rId10"/>
    <p:sldId id="290" r:id="rId11"/>
    <p:sldId id="291" r:id="rId12"/>
    <p:sldId id="306" r:id="rId13"/>
    <p:sldId id="292" r:id="rId14"/>
    <p:sldId id="304" r:id="rId15"/>
    <p:sldId id="305" r:id="rId16"/>
    <p:sldId id="293" r:id="rId17"/>
    <p:sldId id="302" r:id="rId18"/>
    <p:sldId id="307" r:id="rId19"/>
    <p:sldId id="308" r:id="rId20"/>
    <p:sldId id="303" r:id="rId2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FF"/>
    <a:srgbClr val="FF0000"/>
    <a:srgbClr val="FFFF00"/>
    <a:srgbClr val="0033CC"/>
    <a:srgbClr val="CC0099"/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5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/>
          <p:cNvCxnSpPr/>
          <p:nvPr/>
        </p:nvCxnSpPr>
        <p:spPr>
          <a:xfrm>
            <a:off x="1484313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4B65A7-948C-4927-A35A-2B60324EC7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870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27D33-9026-4374-B5C9-A7F05448FF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130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F2324-ECEF-4721-8202-3FE14DC123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4876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74E0D-A910-4298-86CB-42EFDD4FF2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010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485900" y="4021138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F30D9-5AEC-442D-A507-7FE511BAB6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4013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35E9E-5947-493B-ABED-B904A6BE33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184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5AA54-F479-4022-A5DE-091C9868DF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152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AF038-AB83-4A41-A5D6-4DC9C2DD9F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986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79CD2-D2A8-4372-A4B0-8BFB277DD1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207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00219-D8FB-4247-A36C-1700C0E69D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409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9A154-ADB9-46D2-9A33-DA59B996D4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525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57250" y="609600"/>
            <a:ext cx="74072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57250" y="2057400"/>
            <a:ext cx="74041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50" y="6224588"/>
            <a:ext cx="174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2275" y="6224588"/>
            <a:ext cx="3538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700" y="6224588"/>
            <a:ext cx="1279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EA6D0464-4460-4D14-AD41-65E4409AAD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895" r:id="rId2"/>
    <p:sldLayoutId id="214748390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9pPr>
    </p:titleStyle>
    <p:bodyStyle>
      <a:lvl1pPr marL="171450" indent="-136525" algn="l" defTabSz="685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191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001736"/>
            <a:ext cx="3999496" cy="2689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762000"/>
            <a:ext cx="8555038" cy="1676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72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Волонтерское движение</a:t>
            </a:r>
            <a:r>
              <a:rPr lang="ru-RU" alt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530600" y="1447800"/>
            <a:ext cx="5316538" cy="4203700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ДОБРОВОЛЬЧЕСКИЙ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alt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ОТРЯД </a:t>
            </a:r>
            <a:endParaRPr lang="ru-RU" alt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alt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«РАДУГА ДОБРА ШКОЛЫ 13 ГОРОДА НОВОТРОИЦКА»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volunteers_need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62400"/>
            <a:ext cx="3526363" cy="2642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381000"/>
            <a:ext cx="8655050" cy="6019800"/>
          </a:xfrm>
        </p:spPr>
        <p:txBody>
          <a:bodyPr rtlCol="0">
            <a:normAutofit fontScale="92500" lnSpcReduction="10000"/>
          </a:bodyPr>
          <a:lstStyle/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rgbClr val="7030A0"/>
                </a:solidFill>
              </a:rPr>
              <a:t>	</a:t>
            </a:r>
            <a:r>
              <a:rPr lang="ru-RU" altLang="ru-RU" sz="3100" b="1" i="1" dirty="0" smtClean="0">
                <a:solidFill>
                  <a:srgbClr val="7030A0"/>
                </a:solidFill>
              </a:rPr>
              <a:t>Волонтеры отряда «</a:t>
            </a:r>
            <a:r>
              <a:rPr lang="ru-RU" altLang="ru-RU" sz="3100" b="1" i="1" dirty="0">
                <a:solidFill>
                  <a:srgbClr val="7030A0"/>
                </a:solidFill>
              </a:rPr>
              <a:t>РАДУГА ДОБРА ШКОЛЫ 13 ГОРОДА НОВОТРОИЦКА</a:t>
            </a:r>
            <a:r>
              <a:rPr lang="ru-RU" altLang="ru-RU" sz="3100" b="1" i="1" dirty="0" smtClean="0">
                <a:solidFill>
                  <a:srgbClr val="7030A0"/>
                </a:solidFill>
              </a:rPr>
              <a:t>»: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altLang="ru-RU" sz="3100" b="1" i="1" dirty="0" smtClean="0">
                <a:solidFill>
                  <a:srgbClr val="7030A0"/>
                </a:solidFill>
              </a:rPr>
              <a:t>	В волонтерском движении принимают участие обучающиеся 1-11 классов МОАУ СОШ 13 Новотроицка. 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altLang="ru-RU" sz="3100" b="1" i="1" dirty="0" smtClean="0">
                <a:solidFill>
                  <a:srgbClr val="7030A0"/>
                </a:solidFill>
              </a:rPr>
              <a:t> Деятельность отряда дает возможность охватывать  многие социальные сферы.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altLang="ru-RU" sz="3100" b="1" i="1" dirty="0" smtClean="0">
                <a:solidFill>
                  <a:srgbClr val="7030A0"/>
                </a:solidFill>
              </a:rPr>
              <a:t>	 Также Волонтерское движение школы основывается на помощи и желании помогать людям, животным, </a:t>
            </a:r>
            <a:r>
              <a:rPr lang="ru-RU" altLang="ru-RU" sz="3200" b="1" i="1" dirty="0">
                <a:solidFill>
                  <a:srgbClr val="7030A0"/>
                </a:solidFill>
              </a:rPr>
              <a:t>которые в этом </a:t>
            </a:r>
            <a:r>
              <a:rPr lang="ru-RU" altLang="ru-RU" sz="3200" b="1" i="1" dirty="0" smtClean="0">
                <a:solidFill>
                  <a:srgbClr val="7030A0"/>
                </a:solidFill>
              </a:rPr>
              <a:t>нуждаются.</a:t>
            </a:r>
            <a:endParaRPr lang="ru-RU" altLang="ru-RU" sz="3200" b="1" i="1" dirty="0">
              <a:solidFill>
                <a:srgbClr val="7030A0"/>
              </a:solidFill>
            </a:endParaRP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ru-RU" altLang="ru-RU" sz="3100" b="1" i="1" dirty="0" smtClean="0">
              <a:solidFill>
                <a:srgbClr val="7030A0"/>
              </a:solidFill>
            </a:endParaRP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ru-RU" altLang="ru-RU" b="1" i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ъект 2"/>
          <p:cNvSpPr>
            <a:spLocks noGrp="1"/>
          </p:cNvSpPr>
          <p:nvPr>
            <p:ph idx="1"/>
          </p:nvPr>
        </p:nvSpPr>
        <p:spPr>
          <a:xfrm>
            <a:off x="457200" y="609600"/>
            <a:ext cx="6629400" cy="5845175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4000" b="1" i="1" dirty="0" smtClean="0">
                <a:solidFill>
                  <a:srgbClr val="FF0000"/>
                </a:solidFill>
              </a:rPr>
              <a:t>В течение года волонтеры традиционно собирают канцтовары, вещи, игрушки для детей, оказавшихся в сложной жизненной ситуации. Акция называется «Помоги ребенку».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endParaRPr lang="ru-RU" altLang="ru-RU" sz="4000" b="1" i="1" dirty="0" smtClean="0">
              <a:solidFill>
                <a:srgbClr val="FF0000"/>
              </a:solidFill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4000" b="1" i="1" dirty="0" smtClean="0">
                <a:solidFill>
                  <a:srgbClr val="FF0000"/>
                </a:solidFill>
              </a:rPr>
              <a:t>Мы стараемся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4000" b="1" i="1" dirty="0" smtClean="0">
                <a:solidFill>
                  <a:srgbClr val="FF0000"/>
                </a:solidFill>
              </a:rPr>
              <a:t>дать детям все, 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4000" b="1" i="1" dirty="0" smtClean="0">
                <a:solidFill>
                  <a:srgbClr val="FF0000"/>
                </a:solidFill>
              </a:rPr>
              <a:t>что есть у нас,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4000" b="1" i="1" dirty="0" smtClean="0">
                <a:solidFill>
                  <a:srgbClr val="FF0000"/>
                </a:solidFill>
              </a:rPr>
              <a:t>помочь им.</a:t>
            </a:r>
          </a:p>
        </p:txBody>
      </p:sp>
      <p:pic>
        <p:nvPicPr>
          <p:cNvPr id="1433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2800"/>
            <a:ext cx="50292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09738"/>
            <a:ext cx="3581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374650"/>
            <a:ext cx="3652837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27550"/>
            <a:ext cx="373380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411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2"/>
          <p:cNvSpPr>
            <a:spLocks noGrp="1"/>
          </p:cNvSpPr>
          <p:nvPr>
            <p:ph idx="1"/>
          </p:nvPr>
        </p:nvSpPr>
        <p:spPr>
          <a:xfrm>
            <a:off x="457200" y="457200"/>
            <a:ext cx="4572000" cy="6019800"/>
          </a:xfrm>
        </p:spPr>
        <p:txBody>
          <a:bodyPr rtlCol="0">
            <a:normAutofit fontScale="77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Также волонтеры не забывают про любимые праздники.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40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Волонтеры готовят фотозоны, поздравления, видеоролики.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40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Ребята стараются помочь детям и взрослым получить самые положительные эмоции и подарки.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50514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191000"/>
            <a:ext cx="293077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5" name="Заголовок 2"/>
          <p:cNvSpPr>
            <a:spLocks noGrp="1"/>
          </p:cNvSpPr>
          <p:nvPr>
            <p:ph type="title"/>
          </p:nvPr>
        </p:nvSpPr>
        <p:spPr>
          <a:xfrm>
            <a:off x="3921125" y="4876800"/>
            <a:ext cx="4987925" cy="1719263"/>
          </a:xfrm>
        </p:spPr>
        <p:txBody>
          <a:bodyPr/>
          <a:lstStyle/>
          <a:p>
            <a:r>
              <a:rPr lang="en-US" altLang="ru-RU" sz="2000" smtClean="0"/>
              <a:t>https://dobro.ru/dashboard/organizer/10970931/requests</a:t>
            </a:r>
            <a:endParaRPr lang="ru-RU" altLang="ru-RU" sz="2000" smtClean="0"/>
          </a:p>
        </p:txBody>
      </p:sp>
      <p:sp>
        <p:nvSpPr>
          <p:cNvPr id="16387" name="Объект 2"/>
          <p:cNvSpPr>
            <a:spLocks noGrp="1"/>
          </p:cNvSpPr>
          <p:nvPr>
            <p:ph idx="4294967295"/>
          </p:nvPr>
        </p:nvSpPr>
        <p:spPr>
          <a:xfrm>
            <a:off x="228600" y="228600"/>
            <a:ext cx="8763000" cy="4267200"/>
          </a:xfrm>
        </p:spPr>
        <p:txBody>
          <a:bodyPr rtlCol="0">
            <a:normAutofit fontScale="77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3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Волонтеры отряда «Радуга Добра Школы 13 Новотроицка» всегда стараются принять  участие во всех событиях: олимпиадах, мероприятиях, конкурсах. </a:t>
            </a:r>
          </a:p>
          <a:p>
            <a:pPr marL="0" indent="0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3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оказывают помощь в  проведении агитации за здоровый  образ жизни, правильное питание.</a:t>
            </a:r>
          </a:p>
          <a:p>
            <a:pPr marL="0" indent="0" algn="just" eaLnBrk="1" fontAlgn="auto" hangingPunct="1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r>
              <a:rPr lang="ru-RU" altLang="ru-RU" sz="3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отряда участвуют в мероприятиях, акциях, движениях различных культурных центров, организациях по волонтерскому движению и других организаций города, области, </a:t>
            </a:r>
            <a:r>
              <a:rPr lang="ru-RU" alt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страны. </a:t>
            </a:r>
            <a:endParaRPr lang="ru-RU" altLang="ru-RU" sz="3600" b="1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r>
              <a:rPr lang="ru-RU" altLang="ru-RU" sz="3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 РАДЫ  ДАРИТЬ ДОБРО!!!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82000" cy="6096000"/>
          </a:xfrm>
        </p:spPr>
        <p:txBody>
          <a:bodyPr/>
          <a:lstStyle/>
          <a:p>
            <a:pPr algn="ctr" eaLnBrk="1" hangingPunct="1"/>
            <a:r>
              <a:rPr lang="ru-RU" altLang="ru-RU" sz="2800" b="1" smtClean="0">
                <a:solidFill>
                  <a:srgbClr val="002060"/>
                </a:solidFill>
              </a:rPr>
              <a:t>Мы рассказали Вам о нашей организации «Радуга Добра Школы 13 города Новотроицка», но это лишь начало деятельности! </a:t>
            </a:r>
            <a:br>
              <a:rPr lang="ru-RU" altLang="ru-RU" sz="2800" b="1" smtClean="0">
                <a:solidFill>
                  <a:srgbClr val="002060"/>
                </a:solidFill>
              </a:rPr>
            </a:br>
            <a:r>
              <a:rPr lang="ru-RU" altLang="ru-RU" sz="2800" b="1" smtClean="0">
                <a:solidFill>
                  <a:srgbClr val="002060"/>
                </a:solidFill>
              </a:rPr>
              <a:t>Жизнь  не стоит на месте -  мы стремимся помогать всем, стараемся  сделать мир чуточку лучше, протянуть руку помощи всем, кто в ней нуждается. </a:t>
            </a:r>
            <a:br>
              <a:rPr lang="ru-RU" altLang="ru-RU" sz="2800" b="1" smtClean="0">
                <a:solidFill>
                  <a:srgbClr val="002060"/>
                </a:solidFill>
              </a:rPr>
            </a:br>
            <a:r>
              <a:rPr lang="ru-RU" altLang="ru-RU" sz="2800" b="1" smtClean="0">
                <a:solidFill>
                  <a:srgbClr val="002060"/>
                </a:solidFill>
              </a:rPr>
              <a:t>Мы ждём и верим,  что люди потянутся к нам. </a:t>
            </a:r>
            <a:br>
              <a:rPr lang="ru-RU" altLang="ru-RU" sz="2800" b="1" smtClean="0">
                <a:solidFill>
                  <a:srgbClr val="002060"/>
                </a:solidFill>
              </a:rPr>
            </a:br>
            <a:r>
              <a:rPr lang="ru-RU" altLang="ru-RU" sz="2800" b="1" smtClean="0">
                <a:solidFill>
                  <a:srgbClr val="002060"/>
                </a:solidFill>
              </a:rPr>
              <a:t>Не будьте равнодушными, присоединяйтесь к нам, станьте частью нашей команды и вместе с нами участвуйте во всех начинаниях и планах. </a:t>
            </a:r>
            <a:br>
              <a:rPr lang="ru-RU" altLang="ru-RU" sz="2800" b="1" smtClean="0">
                <a:solidFill>
                  <a:srgbClr val="002060"/>
                </a:solidFill>
              </a:rPr>
            </a:br>
            <a:r>
              <a:rPr lang="ru-RU" altLang="ru-RU" sz="2800" b="1" smtClean="0">
                <a:solidFill>
                  <a:srgbClr val="002060"/>
                </a:solidFill>
              </a:rPr>
              <a:t>Мы верим в Вас, наш народ и страну!</a:t>
            </a:r>
            <a:br>
              <a:rPr lang="ru-RU" altLang="ru-RU" sz="2800" b="1" smtClean="0">
                <a:solidFill>
                  <a:srgbClr val="002060"/>
                </a:solidFill>
              </a:rPr>
            </a:br>
            <a:endParaRPr lang="ru-RU" altLang="ru-RU" sz="2800" b="1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522663"/>
            <a:ext cx="527843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"/>
            <a:ext cx="36639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49021">
            <a:off x="512763" y="1000125"/>
            <a:ext cx="38893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2511425"/>
            <a:ext cx="3011488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667000"/>
            <a:ext cx="48387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4958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16225"/>
            <a:ext cx="31257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3063"/>
            <a:ext cx="32607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838700"/>
            <a:ext cx="3098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876800"/>
            <a:ext cx="26289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Добровольчество – организация безвозмездной деятельности социально</a:t>
            </a:r>
            <a:r>
              <a:rPr lang="en-US" altLang="ru-RU" smtClean="0"/>
              <a:t>-</a:t>
            </a:r>
            <a:r>
              <a:rPr lang="ru-RU" altLang="ru-RU" smtClean="0"/>
              <a:t>активной части населения по решению социально-значимых проблем в своем сообществе.</a:t>
            </a:r>
          </a:p>
          <a:p>
            <a:pPr eaLnBrk="1" hangingPunct="1"/>
            <a:r>
              <a:rPr lang="ru-RU" altLang="ru-RU" smtClean="0"/>
              <a:t>Добровольчество – это деятельность, которая включает в себя разработку, организацию и проведение различных мероприятий, призванных улучшать качество жизни.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71800"/>
            <a:ext cx="475148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0" y="304800"/>
            <a:ext cx="8839200" cy="2667000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6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6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6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FFFF"/>
                </a:solidFill>
              </a:rPr>
              <a:t>Цели и принципы волонтерства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400" smtClean="0"/>
              <a:t>Каждый человек имеет право стать добровольцем и прекратить свои права при необходимости;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400" smtClean="0"/>
              <a:t>Добровольческий труд создает возможности людям приобретать новые знания и навыки, полноценно развивать свой персональный творческий потенциал и уверенность в себе;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400" smtClean="0"/>
              <a:t>Добровольческая деятельность дополняет, но не заменяет ответственные действия других секторов и усилия оплачиваемых работников;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400" smtClean="0"/>
              <a:t>Добровольцы не являются «дешевой рабочей силой», их участие в проектах определяется их собственным добровольным желанием и личной мотивацией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FFFF"/>
                </a:solidFill>
              </a:rPr>
              <a:t>Виды добровольческой деятельности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Работа с социально незащищенными слоями населения (пожилые, люди с ограниченными возможностями и т.п.);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Работа с детьми и молодежью (в детских домах, интернатах для детей с ограниченными возможностями, школах, детских садах и т.д.);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400" dirty="0"/>
              <a:t> </a:t>
            </a:r>
            <a:r>
              <a:rPr lang="ru-RU" altLang="ru-RU" sz="2400" dirty="0" smtClean="0"/>
              <a:t>Работа с животными,  (профилактика недопущения жесткого обращения с животными, помощь в решении проблем и т.п.)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Участие в экологических мероприятиях, направлениях 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Участие в проектах, направленных на решение проблем местных сообществ;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Реализация проектов, направленных на пропаганду идей здорового образа жизни среди молодежи, профилактику курения, алкоголизма, употребления наркотиков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FFFF"/>
                </a:solidFill>
              </a:rPr>
              <a:t>Зачем нужны волонтерские организации?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indent="-13716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mtClean="0"/>
              <a:t>    Волонтеры благодаря своей квалификации, личному опыту, навыкам, компетенции, интересам могут многое дать организации: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mtClean="0"/>
              <a:t>Волонтеры, проявляя инициативу, готовы пробовать новое, не позволяя организации находиться в застое;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mtClean="0"/>
              <a:t>Волонтеры могут привлечь новых клиентов, спонсоров и партнеров организации, т.к. имеют связь с потребителями социальных услуг, которые оказывает организация, а также с местным сообществом;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mtClean="0"/>
              <a:t>Волонтеры делают организацию известной и побуждают других заняться волонтерской деятельностью;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mtClean="0"/>
              <a:t>Благодаря волонтерам, организации могут оказывать клиентам более качественные услуги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endParaRPr lang="ru-RU" altLang="ru-RU" smtClean="0"/>
          </a:p>
          <a:p>
            <a:pPr indent="-137160" eaLnBrk="1" fontAlgn="auto" hangingPunct="1">
              <a:spcAft>
                <a:spcPts val="0"/>
              </a:spcAft>
              <a:buFontTx/>
              <a:buNone/>
              <a:defRPr/>
            </a:pPr>
            <a:endParaRPr lang="ru-RU" altLang="ru-RU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Добровольчество -  ресурс для развития социальных инициатив</a:t>
            </a:r>
            <a:br>
              <a:rPr lang="ru-RU" altLang="ru-RU" sz="2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altLang="ru-RU" sz="2800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b="1" smtClean="0">
                <a:solidFill>
                  <a:schemeClr val="tx2"/>
                </a:solidFill>
              </a:rPr>
              <a:t>Проявление милосердия и сострадания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b="1" smtClean="0">
                <a:solidFill>
                  <a:schemeClr val="tx2"/>
                </a:solidFill>
              </a:rPr>
              <a:t>Желание приносить пользу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b="1" smtClean="0">
                <a:solidFill>
                  <a:schemeClr val="tx2"/>
                </a:solidFill>
              </a:rPr>
              <a:t>Безвозмездный труд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b="1" smtClean="0">
                <a:solidFill>
                  <a:schemeClr val="tx2"/>
                </a:solidFill>
              </a:rPr>
              <a:t>Общественная поддержка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b="1" smtClean="0">
                <a:solidFill>
                  <a:schemeClr val="tx2"/>
                </a:solidFill>
              </a:rPr>
              <a:t>Возрастание имиджа организации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857250" y="1676400"/>
            <a:ext cx="7404100" cy="4419600"/>
          </a:xfrm>
        </p:spPr>
        <p:txBody>
          <a:bodyPr rtlCol="0">
            <a:normAutofit fontScale="92500" lnSpcReduction="20000"/>
          </a:bodyPr>
          <a:lstStyle/>
          <a:p>
            <a:pPr indent="-137160" eaLnBrk="1" fontAlgn="auto" hangingPunct="1">
              <a:spcAft>
                <a:spcPts val="0"/>
              </a:spcAft>
              <a:defRPr/>
            </a:pPr>
            <a:endParaRPr lang="ru-RU" altLang="ru-RU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Знать свои права и обязанности, защищать их;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Проявлять инициативу;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Прекратить добровольческую деятельность в любой момент;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Повышать квалификацию, необходимую для успешного выполнения своих обязанностей;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Уважение;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поддержку сотрудников организации и т.д.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endParaRPr lang="ru-RU" altLang="ru-RU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62200" y="838200"/>
            <a:ext cx="53848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Каковы права волонтера?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857250" y="1676400"/>
            <a:ext cx="7404100" cy="4419600"/>
          </a:xfrm>
        </p:spPr>
        <p:txBody>
          <a:bodyPr rtlCol="0">
            <a:noAutofit/>
          </a:bodyPr>
          <a:lstStyle/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Быть ответственным;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Уважать других людей и их права;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Уважать стандарты организации, ее цели и ценности;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Быть терпимым;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Сдерживать обещания;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Участвовать во всех мероприятиях, которые связаны с их непосредственной работой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90600" y="838200"/>
            <a:ext cx="74898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Каковы обязанности волонтера?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6363"/>
            <a:ext cx="6418263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31850" y="304800"/>
            <a:ext cx="4121150" cy="8382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Мы на сайте: </a:t>
            </a:r>
            <a:endParaRPr lang="ru-RU" sz="4000" dirty="0"/>
          </a:p>
        </p:txBody>
      </p:sp>
      <p:pic>
        <p:nvPicPr>
          <p:cNvPr id="12292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277813"/>
            <a:ext cx="30876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09600" y="5735638"/>
            <a:ext cx="7620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https://dobro.ru/dashboard/organizer/10970931/requests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Другая 2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Матовое стекло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154</TotalTime>
  <Words>594</Words>
  <Application>Microsoft Office PowerPoint</Application>
  <PresentationFormat>Экран (4:3)</PresentationFormat>
  <Paragraphs>71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Cambria</vt:lpstr>
      <vt:lpstr>Arial</vt:lpstr>
      <vt:lpstr>Corbel</vt:lpstr>
      <vt:lpstr>Calibri</vt:lpstr>
      <vt:lpstr>Базис</vt:lpstr>
      <vt:lpstr>Волонтерское движение </vt:lpstr>
      <vt:lpstr>Презентация PowerPoint</vt:lpstr>
      <vt:lpstr>Цели и принципы волонтерства</vt:lpstr>
      <vt:lpstr>Виды добровольческой деятельности</vt:lpstr>
      <vt:lpstr>Зачем нужны волонтерские организации?</vt:lpstr>
      <vt:lpstr>Добровольчество -  ресурс для развития социальных инициатив </vt:lpstr>
      <vt:lpstr>Презентация PowerPoint</vt:lpstr>
      <vt:lpstr>Презентация PowerPoint</vt:lpstr>
      <vt:lpstr>Мы на сайте: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https://dobro.ru/dashboard/organizer/10970931/requests</vt:lpstr>
      <vt:lpstr>Мы рассказали Вам о нашей организации «Радуга Добра Школы 13 города Новотроицка», но это лишь начало деятельности!  Жизнь  не стоит на месте -  мы стремимся помогать всем, стараемся  сделать мир чуточку лучше, протянуть руку помощи всем, кто в ней нуждается.  Мы ждём и верим,  что люди потянутся к нам.  Не будьте равнодушными, присоединяйтесь к нам, станьте частью нашей команды и вместе с нами участвуйте во всех начинаниях и планах.  Мы верим в Вас, наш народ и страну!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Ягодинцева Екатерина</dc:creator>
  <cp:lastModifiedBy>Lenovo</cp:lastModifiedBy>
  <cp:revision>23</cp:revision>
  <cp:lastPrinted>1601-01-01T00:00:00Z</cp:lastPrinted>
  <dcterms:created xsi:type="dcterms:W3CDTF">1601-01-01T00:00:00Z</dcterms:created>
  <dcterms:modified xsi:type="dcterms:W3CDTF">2021-11-10T20:16:55Z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Екатерина Ягодинцева">
    <vt:lpwstr>Екатерина</vt:lpwstr>
  </property>
  <property fmtid="{D5CDD505-2E9C-101B-9397-08002B2CF9AE}" pid="4" name="Источник">
    <vt:lpwstr>Ягодинцева Екатерина</vt:lpwstr>
  </property>
</Properties>
</file>