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E7E6-8C55-4A78-AA8F-25B1329C3EAA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27464-E190-4BD2-B27F-DBC41DCA95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57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BE7E6-8C55-4A78-AA8F-25B1329C3EAA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27464-E190-4BD2-B27F-DBC41DCA95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11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75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smtClean="0">
                <a:solidFill>
                  <a:schemeClr val="bg1"/>
                </a:solidFill>
                <a:highlight>
                  <a:srgbClr val="003399"/>
                </a:highlight>
                <a:latin typeface="Arial Black" panose="020B0A04020102020204" pitchFamily="34" charset="0"/>
              </a:rPr>
              <a:t>Другие события на «Газпром Арене»</a:t>
            </a:r>
            <a:endParaRPr lang="ru-RU" sz="3200" dirty="0">
              <a:solidFill>
                <a:schemeClr val="bg1"/>
              </a:solidFill>
              <a:highlight>
                <a:srgbClr val="003399"/>
              </a:highlight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647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34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058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>
                <a:solidFill>
                  <a:srgbClr val="003399"/>
                </a:solidFill>
                <a:latin typeface="Arial Black" panose="020B0A04020102020204" pitchFamily="34" charset="0"/>
              </a:rPr>
              <a:t>Факты и статистика</a:t>
            </a:r>
            <a:endParaRPr lang="ru-RU" sz="3600" dirty="0">
              <a:solidFill>
                <a:srgbClr val="003399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64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smtClean="0">
                <a:solidFill>
                  <a:srgbClr val="003399"/>
                </a:solidFill>
                <a:latin typeface="Arial Black" panose="020B0A04020102020204" pitchFamily="34" charset="0"/>
              </a:rPr>
              <a:t>Что получают волонтеры?</a:t>
            </a:r>
            <a:endParaRPr lang="ru-RU" sz="5400" dirty="0">
              <a:solidFill>
                <a:srgbClr val="003399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006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smtClean="0">
                <a:solidFill>
                  <a:srgbClr val="003399"/>
                </a:solidFill>
                <a:latin typeface="Arial Black" panose="020B0A04020102020204" pitchFamily="34" charset="0"/>
              </a:rPr>
              <a:t>МОТИВАЦИОННАЯ ПРОГРАММА</a:t>
            </a:r>
            <a:endParaRPr lang="ru-RU" sz="3200" dirty="0">
              <a:solidFill>
                <a:srgbClr val="003399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626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307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smtClean="0">
                <a:solidFill>
                  <a:srgbClr val="003399"/>
                </a:solidFill>
                <a:latin typeface="Arial Black" panose="020B0A04020102020204" pitchFamily="34" charset="0"/>
              </a:rPr>
              <a:t>#volzenit </a:t>
            </a:r>
            <a:r>
              <a:rPr lang="ru-RU" sz="4800" smtClean="0">
                <a:solidFill>
                  <a:srgbClr val="003399"/>
                </a:solidFill>
                <a:latin typeface="Arial Black" panose="020B0A04020102020204" pitchFamily="34" charset="0"/>
              </a:rPr>
              <a:t>в социальных сетях</a:t>
            </a:r>
            <a:endParaRPr lang="ru-RU" sz="4800" dirty="0">
              <a:solidFill>
                <a:srgbClr val="003399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0638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740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28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132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29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921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974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413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949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600" b="1" smtClean="0">
                <a:solidFill>
                  <a:srgbClr val="0070C0"/>
                </a:solidFill>
                <a:latin typeface="Arial Black" panose="020B0A04020102020204" pitchFamily="34" charset="0"/>
              </a:rPr>
              <a:t>Что, если не футбол?</a:t>
            </a:r>
            <a:endParaRPr lang="ru-RU" sz="66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8615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</Words>
  <Application>Microsoft Office PowerPoint</Application>
  <PresentationFormat>Широкоэкранный</PresentationFormat>
  <Paragraphs>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Что, если не футбол?</vt:lpstr>
      <vt:lpstr>Другие события на «Газпром Арене»</vt:lpstr>
      <vt:lpstr>Презентация PowerPoint</vt:lpstr>
      <vt:lpstr>Презентация PowerPoint</vt:lpstr>
      <vt:lpstr>Факты и статистика</vt:lpstr>
      <vt:lpstr>Что получают волонтеры?</vt:lpstr>
      <vt:lpstr>МОТИВАЦИОННАЯ ПРОГРАММА</vt:lpstr>
      <vt:lpstr>Презентация PowerPoint</vt:lpstr>
      <vt:lpstr>#volzenit в социальных сетях</vt:lpstr>
      <vt:lpstr>Презентация PowerPoint</vt:lpstr>
    </vt:vector>
  </TitlesOfParts>
  <Company>АО "ФК "Зенит"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Нахалова Татьяна Александровна</dc:creator>
  <cp:lastModifiedBy>Нахалова Татьяна Александровна</cp:lastModifiedBy>
  <cp:revision>1</cp:revision>
  <dcterms:created xsi:type="dcterms:W3CDTF">2025-05-12T08:11:19Z</dcterms:created>
  <dcterms:modified xsi:type="dcterms:W3CDTF">2025-05-12T08:11:19Z</dcterms:modified>
</cp:coreProperties>
</file>