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56" r:id="rId2"/>
    <p:sldId id="257" r:id="rId3"/>
    <p:sldId id="258" r:id="rId4"/>
    <p:sldId id="260" r:id="rId5"/>
    <p:sldId id="263" r:id="rId6"/>
    <p:sldId id="291" r:id="rId7"/>
    <p:sldId id="264" r:id="rId8"/>
    <p:sldId id="290" r:id="rId9"/>
    <p:sldId id="283" r:id="rId10"/>
    <p:sldId id="265" r:id="rId11"/>
    <p:sldId id="259" r:id="rId12"/>
    <p:sldId id="272" r:id="rId13"/>
    <p:sldId id="261" r:id="rId14"/>
    <p:sldId id="276" r:id="rId15"/>
    <p:sldId id="280" r:id="rId16"/>
    <p:sldId id="267" r:id="rId17"/>
    <p:sldId id="273" r:id="rId18"/>
    <p:sldId id="275" r:id="rId19"/>
    <p:sldId id="281" r:id="rId20"/>
    <p:sldId id="269" r:id="rId21"/>
    <p:sldId id="277" r:id="rId22"/>
    <p:sldId id="278" r:id="rId23"/>
    <p:sldId id="270" r:id="rId24"/>
    <p:sldId id="262" r:id="rId2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106" d="100"/>
          <a:sy n="106" d="100"/>
        </p:scale>
        <p:origin x="-164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D099FE-C7CC-476C-B391-95D3AF98AE9F}" type="datetimeFigureOut">
              <a:rPr lang="ru-RU" smtClean="0"/>
              <a:pPr/>
              <a:t>09.12.2023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F934F2-7A49-40F5-8A38-21EFD7E06595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849258-A1CB-4840-ABD8-73EC87BBF02C}" type="slidenum">
              <a:rPr lang="ru-RU" smtClean="0"/>
              <a:pPr/>
              <a:t>12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849258-A1CB-4840-ABD8-73EC87BBF02C}" type="slidenum">
              <a:rPr lang="ru-RU" smtClean="0"/>
              <a:pPr/>
              <a:t>14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F934F2-7A49-40F5-8A38-21EFD7E06595}" type="slidenum">
              <a:rPr lang="ru-RU" smtClean="0"/>
              <a:pPr/>
              <a:t>21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09.12.2023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09.12.2023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09.12.2023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09.12.2023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09.12.2023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09.12.2023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09.12.2023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jpeg"/><Relationship Id="rId4" Type="http://schemas.openxmlformats.org/officeDocument/2006/relationships/image" Target="../media/image5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Светлана\2023-2024 учебный год\ВОЛОНТЕРЫ\WLCtdgpHW00.jpg"/>
          <p:cNvPicPr>
            <a:picLocks noChangeAspect="1" noChangeArrowheads="1"/>
          </p:cNvPicPr>
          <p:nvPr/>
        </p:nvPicPr>
        <p:blipFill>
          <a:blip r:embed="rId2"/>
          <a:srcRect t="10714"/>
          <a:stretch>
            <a:fillRect/>
          </a:stretch>
        </p:blipFill>
        <p:spPr bwMode="auto">
          <a:xfrm>
            <a:off x="1" y="2428868"/>
            <a:ext cx="9144000" cy="4324516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28596" y="0"/>
            <a:ext cx="8143932" cy="1285860"/>
          </a:xfrm>
        </p:spPr>
        <p:txBody>
          <a:bodyPr/>
          <a:lstStyle/>
          <a:p>
            <a:r>
              <a:rPr lang="ru-RU" dirty="0" smtClean="0"/>
              <a:t>Волонтёрская группа «ПУЛЬС»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57290" y="1142984"/>
            <a:ext cx="6400800" cy="1143008"/>
          </a:xfrm>
        </p:spPr>
        <p:txBody>
          <a:bodyPr/>
          <a:lstStyle/>
          <a:p>
            <a:r>
              <a:rPr lang="ru-RU" b="1" dirty="0" smtClean="0">
                <a:solidFill>
                  <a:schemeClr val="accent5">
                    <a:lumMod val="75000"/>
                  </a:schemeClr>
                </a:solidFill>
              </a:rPr>
              <a:t>МБОУ СОШ №2 города Амурска Хабаровского края</a:t>
            </a:r>
            <a:endParaRPr lang="ru-RU" b="1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142852"/>
            <a:ext cx="8229600" cy="1143000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chemeClr val="accent5">
                    <a:lumMod val="75000"/>
                  </a:schemeClr>
                </a:solidFill>
              </a:rPr>
              <a:t>Акция «Зажги синим» </a:t>
            </a:r>
          </a:p>
        </p:txBody>
      </p:sp>
      <p:pic>
        <p:nvPicPr>
          <p:cNvPr id="27650" name="Picture 2" descr="https://sun9-65.userapi.com/impg/xhxbZ053HlR3ABxZcjGmbYyT3Blxk-VU3x3u2Q/hRKL6LRnis8.jpg?size=908x1080&amp;quality=95&amp;sign=33c6a23c77b1ec7800d7ab28046ae4f9&amp;type=album"/>
          <p:cNvPicPr>
            <a:picLocks noChangeAspect="1" noChangeArrowheads="1"/>
          </p:cNvPicPr>
          <p:nvPr/>
        </p:nvPicPr>
        <p:blipFill>
          <a:blip r:embed="rId2" cstate="print"/>
          <a:srcRect l="4146" t="8713" r="6724"/>
          <a:stretch>
            <a:fillRect/>
          </a:stretch>
        </p:blipFill>
        <p:spPr bwMode="auto">
          <a:xfrm>
            <a:off x="142844" y="1643050"/>
            <a:ext cx="3071834" cy="3742119"/>
          </a:xfrm>
          <a:prstGeom prst="rect">
            <a:avLst/>
          </a:prstGeom>
          <a:noFill/>
        </p:spPr>
      </p:pic>
      <p:pic>
        <p:nvPicPr>
          <p:cNvPr id="27652" name="Picture 4" descr="https://sun9-53.userapi.com/impg/H6F3y7z4pFspXdHhrmEpwL1sRTvgAU4lIlE-5Q/c6L0Nb2jfDk.jpg?size=810x1080&amp;quality=95&amp;sign=3835334873ac5bcfbc3cfd782b5bdf78&amp;type=alb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86116" y="1643050"/>
            <a:ext cx="2786082" cy="3714776"/>
          </a:xfrm>
          <a:prstGeom prst="rect">
            <a:avLst/>
          </a:prstGeom>
          <a:noFill/>
        </p:spPr>
      </p:pic>
      <p:pic>
        <p:nvPicPr>
          <p:cNvPr id="27654" name="Picture 6" descr="https://sun9-77.userapi.com/impg/rmiYA5N0vJdJR-BlGXYbAPCODNsOzFp6l15NiA/bVcm3OuqLB4.jpg?size=810x1080&amp;quality=95&amp;sign=2d9f0b2f377c96dbc9c3013937c5a6d7&amp;type=albu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43636" y="1643049"/>
            <a:ext cx="2786082" cy="3714777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accent5">
                    <a:lumMod val="75000"/>
                  </a:schemeClr>
                </a:solidFill>
              </a:rPr>
              <a:t>Акции «Синичкин день, «Кафе для пернатых» </a:t>
            </a:r>
            <a:endParaRPr lang="ru-RU" dirty="0"/>
          </a:p>
        </p:txBody>
      </p:sp>
      <p:pic>
        <p:nvPicPr>
          <p:cNvPr id="2050" name="Picture 2" descr="https://sun9-40.userapi.com/impg/RuwtuerxsTUnPNpN3H_u7VqS402vIgTfHY--qA/18eNOslfLk0.jpg?size=810x1080&amp;quality=95&amp;sign=338988eb5757e21017b8ea23d8ba2e16&amp;type=album"/>
          <p:cNvPicPr>
            <a:picLocks noChangeAspect="1" noChangeArrowheads="1"/>
          </p:cNvPicPr>
          <p:nvPr/>
        </p:nvPicPr>
        <p:blipFill>
          <a:blip r:embed="rId2" cstate="print"/>
          <a:srcRect l="15023" t="14084" r="11737"/>
          <a:stretch>
            <a:fillRect/>
          </a:stretch>
        </p:blipFill>
        <p:spPr bwMode="auto">
          <a:xfrm>
            <a:off x="214282" y="1285860"/>
            <a:ext cx="2928958" cy="4581191"/>
          </a:xfrm>
          <a:prstGeom prst="rect">
            <a:avLst/>
          </a:prstGeom>
          <a:noFill/>
        </p:spPr>
      </p:pic>
      <p:pic>
        <p:nvPicPr>
          <p:cNvPr id="10242" name="Picture 2" descr="https://sun9-59.userapi.com/impg/6EfytLvQETvrSmXO5X2E9VFyNQLlTccYfzhXqA/OqpHTZYrGAY.jpg?size=1620x2160&amp;quality=95&amp;sign=b3256536ac28cf7f9271a30f68df11b4&amp;type=album"/>
          <p:cNvPicPr>
            <a:picLocks noChangeAspect="1" noChangeArrowheads="1"/>
          </p:cNvPicPr>
          <p:nvPr/>
        </p:nvPicPr>
        <p:blipFill>
          <a:blip r:embed="rId3" cstate="print"/>
          <a:srcRect l="16127" t="22449" r="7483" b="22449"/>
          <a:stretch>
            <a:fillRect/>
          </a:stretch>
        </p:blipFill>
        <p:spPr bwMode="auto">
          <a:xfrm>
            <a:off x="3071802" y="1785926"/>
            <a:ext cx="3429024" cy="3297940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</p:pic>
      <p:pic>
        <p:nvPicPr>
          <p:cNvPr id="8" name="Picture 4" descr="https://sun9-30.userapi.com/impg/ZAMSBPNJoi-hRdMfLmyiLjsPo98ocoN8GuG_SA/m14VWxKzGME.jpg?size=1620x2160&amp;quality=95&amp;sign=aa074d0890c89bdbaddf949943a7dc5a&amp;type=album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 t="16432" r="10078" b="27419"/>
          <a:stretch>
            <a:fillRect/>
          </a:stretch>
        </p:blipFill>
        <p:spPr bwMode="auto">
          <a:xfrm>
            <a:off x="5429256" y="3714752"/>
            <a:ext cx="3586266" cy="2985816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https://sun9-70.userapi.com/s/v1/ig2/3esr75RxFMfjNO1QaKi8Co9Xay9GaisJzxpF6GxhQVd6mq0WJTRGNIpZ7glI3KY7SmbhkL0Ibu2kU1Z2GiOuekCO.jpg?size=757x1080&amp;quality=95&amp;type=album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44" y="928670"/>
            <a:ext cx="5857916" cy="4499559"/>
          </a:xfrm>
          <a:prstGeom prst="rect">
            <a:avLst/>
          </a:prstGeom>
          <a:noFill/>
          <a:ln w="19050">
            <a:solidFill>
              <a:schemeClr val="bg1">
                <a:lumMod val="65000"/>
              </a:schemeClr>
            </a:solidFill>
          </a:ln>
        </p:spPr>
      </p:pic>
      <p:pic>
        <p:nvPicPr>
          <p:cNvPr id="16388" name="Picture 4" descr="https://sun9-86.userapi.com/s/v1/ig2/gm-7-cjD2MKwqQj-HcnkWVLATRD8_JSpddYySVcRJVHEDZRNvLasaAudiSvclXxP55Y-GZJfkaiWQG_dx7pKdQxr.jpg?size=737x1080&amp;quality=95&amp;type=album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6072198" y="928670"/>
            <a:ext cx="2928958" cy="4130313"/>
          </a:xfrm>
          <a:prstGeom prst="rect">
            <a:avLst/>
          </a:prstGeom>
          <a:noFill/>
          <a:ln w="19050">
            <a:solidFill>
              <a:schemeClr val="bg1">
                <a:lumMod val="65000"/>
              </a:schemeClr>
            </a:solidFill>
          </a:ln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0" y="0"/>
            <a:ext cx="9144000" cy="10001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Акция «Нет</a:t>
            </a:r>
            <a:r>
              <a:rPr kumimoji="0" lang="ru-RU" sz="4000" b="1" i="0" u="none" strike="noStrike" kern="1200" cap="none" spc="0" normalizeH="0" noProof="0" dirty="0" smtClean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пожарам»</a:t>
            </a:r>
            <a:endParaRPr kumimoji="0" lang="ru-RU" sz="4000" b="1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7" name="Picture 8" descr="https://sun9-68.userapi.com/s/v1/ig2/iFggaQlda_rP4Zf30gFQePNiYppBF1h7zyI7t3eeEiz9_xaQWsMxVFs4xHm2Gnlm-QSTCkSMY9BXDW3oHOlk9LBX.jpg?size=753x1080&amp;quality=95&amp;type=album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5572132" y="3714728"/>
            <a:ext cx="2340734" cy="3143272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accent5">
                    <a:lumMod val="75000"/>
                  </a:schemeClr>
                </a:solidFill>
              </a:rPr>
              <a:t>Субботники, акции «Сделаем город чище»</a:t>
            </a:r>
            <a:endParaRPr lang="ru-RU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18434" name="Picture 2" descr="https://sun9-66.userapi.com/impg/AbfRrF4GAUWHtqFDyEzRTuk9S4uR169FCXhLXg/eSolGA7rIIA.jpg?size=1280x960&amp;quality=95&amp;sign=94010ce8d9aa216534faa192013c4fbd&amp;type=album"/>
          <p:cNvPicPr>
            <a:picLocks noChangeAspect="1" noChangeArrowheads="1"/>
          </p:cNvPicPr>
          <p:nvPr/>
        </p:nvPicPr>
        <p:blipFill>
          <a:blip r:embed="rId2"/>
          <a:srcRect l="1677" t="38012" r="1055" b="18093"/>
          <a:stretch>
            <a:fillRect/>
          </a:stretch>
        </p:blipFill>
        <p:spPr bwMode="auto">
          <a:xfrm>
            <a:off x="142844" y="3714752"/>
            <a:ext cx="8864957" cy="3000396"/>
          </a:xfrm>
          <a:prstGeom prst="rect">
            <a:avLst/>
          </a:prstGeom>
          <a:noFill/>
        </p:spPr>
      </p:pic>
      <p:pic>
        <p:nvPicPr>
          <p:cNvPr id="5" name="Picture 2" descr="https://sun9-40.userapi.com/s/v1/ig2/vKN7XghGS8zfPaL9TbbwfZyPvUWzLF4Mfr1Zp9RwzgIc8PXmA8fYFWoiFLYWDQlnh95zv76Wom0uiQUnQ3P5ua8T.jpg?size=798x1080&amp;quality=95&amp;type=album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357158" y="857233"/>
            <a:ext cx="3012592" cy="3250428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</p:pic>
      <p:pic>
        <p:nvPicPr>
          <p:cNvPr id="6" name="Picture 4" descr="https://sun9-48.userapi.com/s/v1/ig2/7ZhBlTy9PeuV-B5VKSBmfLWGzLeuoNwmNkc6S8czlvm_jL8uimA-W5bARbEIX2etd7LWKkoTj0D18q_x4Fg3b2uh.jpg?size=790x1080&amp;quality=95&amp;type=album"/>
          <p:cNvPicPr>
            <a:picLocks noChangeAspect="1" noChangeArrowheads="1"/>
          </p:cNvPicPr>
          <p:nvPr/>
        </p:nvPicPr>
        <p:blipFill>
          <a:blip r:embed="rId4" cstate="screen"/>
          <a:srcRect b="15302"/>
          <a:stretch>
            <a:fillRect/>
          </a:stretch>
        </p:blipFill>
        <p:spPr bwMode="auto">
          <a:xfrm>
            <a:off x="5939064" y="774514"/>
            <a:ext cx="2847778" cy="3297428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</p:pic>
      <p:pic>
        <p:nvPicPr>
          <p:cNvPr id="7" name="Picture 2" descr="https://sun9-60.userapi.com/impg/VmivyRzc-qgm1OOIsw0ub70_D0ceL7k4p97ppQ/_xBOffI9MM0.jpg?size=869x1080&amp;quality=95&amp;sign=32d49b90303276ce0abb470fc216c394&amp;type=album"/>
          <p:cNvPicPr>
            <a:picLocks noChangeAspect="1" noChangeArrowheads="1"/>
          </p:cNvPicPr>
          <p:nvPr/>
        </p:nvPicPr>
        <p:blipFill>
          <a:blip r:embed="rId5" cstate="screen"/>
          <a:srcRect b="8809"/>
          <a:stretch>
            <a:fillRect/>
          </a:stretch>
        </p:blipFill>
        <p:spPr bwMode="auto">
          <a:xfrm>
            <a:off x="3517239" y="1500174"/>
            <a:ext cx="2269207" cy="2571768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00108"/>
          </a:xfrm>
        </p:spPr>
        <p:txBody>
          <a:bodyPr>
            <a:normAutofit/>
          </a:bodyPr>
          <a:lstStyle/>
          <a:p>
            <a:r>
              <a:rPr lang="ru-RU" sz="4000" b="1" dirty="0" smtClean="0">
                <a:solidFill>
                  <a:schemeClr val="accent5">
                    <a:lumMod val="75000"/>
                  </a:schemeClr>
                </a:solidFill>
              </a:rPr>
              <a:t>Акция «</a:t>
            </a:r>
            <a:r>
              <a:rPr lang="ru-RU" sz="4000" b="1" dirty="0" err="1" smtClean="0">
                <a:solidFill>
                  <a:schemeClr val="accent5">
                    <a:lumMod val="75000"/>
                  </a:schemeClr>
                </a:solidFill>
              </a:rPr>
              <a:t>Бумбатл</a:t>
            </a:r>
            <a:r>
              <a:rPr lang="ru-RU" sz="4000" b="1" dirty="0" smtClean="0">
                <a:solidFill>
                  <a:schemeClr val="accent5">
                    <a:lumMod val="75000"/>
                  </a:schemeClr>
                </a:solidFill>
              </a:rPr>
              <a:t>»</a:t>
            </a:r>
            <a:endParaRPr lang="ru-RU" sz="4000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3075" name="Picture 3" descr="D:\Светлана\2021-2022 УЧЕБНЫЙ ГОД\Классное руководство\ФОТО\30.10.2. Сбор макулатуры\DSC_0590.JPG"/>
          <p:cNvPicPr>
            <a:picLocks noChangeAspect="1" noChangeArrowheads="1"/>
          </p:cNvPicPr>
          <p:nvPr/>
        </p:nvPicPr>
        <p:blipFill>
          <a:blip r:embed="rId3" cstate="screen"/>
          <a:srcRect t="6522"/>
          <a:stretch>
            <a:fillRect/>
          </a:stretch>
        </p:blipFill>
        <p:spPr bwMode="auto">
          <a:xfrm>
            <a:off x="285720" y="857232"/>
            <a:ext cx="4616256" cy="3071834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</p:pic>
      <p:pic>
        <p:nvPicPr>
          <p:cNvPr id="3074" name="Picture 2" descr="D:\Светлана\2021-2022 УЧЕБНЫЙ ГОД\Классное руководство\ФОТО\30.10.2. Сбор макулатуры\DSC_0602.JPG"/>
          <p:cNvPicPr>
            <a:picLocks noChangeAspect="1" noChangeArrowheads="1"/>
          </p:cNvPicPr>
          <p:nvPr/>
        </p:nvPicPr>
        <p:blipFill>
          <a:blip r:embed="rId4" cstate="screen"/>
          <a:srcRect t="2500"/>
          <a:stretch>
            <a:fillRect/>
          </a:stretch>
        </p:blipFill>
        <p:spPr bwMode="auto">
          <a:xfrm>
            <a:off x="928662" y="3857628"/>
            <a:ext cx="3363050" cy="2571744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</p:pic>
      <p:pic>
        <p:nvPicPr>
          <p:cNvPr id="8" name="Picture 4" descr="https://sun9-64.userapi.com/impg/BqvKfvvIhZ9SniDJD-_VhR26ExzoHq0GcAw35w/O8AgiI9tpk8.jpg?size=1620x2160&amp;quality=95&amp;sign=3811ac52af6e4227977744f4ea080e20&amp;type=album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57752" y="2571744"/>
            <a:ext cx="3000396" cy="4000529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</p:pic>
      <p:pic>
        <p:nvPicPr>
          <p:cNvPr id="7" name="Picture 2" descr="https://sun9-39.userapi.com/impg/HGWO_j8mKeB1kE12RmR6uFBUQQQc0YSe10bkWQ/6_bs0UfcwMY.jpg?size=2560x1804&amp;quality=95&amp;sign=27a04b487e5faa4510d12d46e717445c&amp;type=album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429256" y="857232"/>
            <a:ext cx="3244014" cy="2286016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00108"/>
          </a:xfrm>
        </p:spPr>
        <p:txBody>
          <a:bodyPr>
            <a:normAutofit/>
          </a:bodyPr>
          <a:lstStyle/>
          <a:p>
            <a:r>
              <a:rPr lang="ru-RU" sz="4000" b="1" dirty="0" smtClean="0">
                <a:solidFill>
                  <a:schemeClr val="accent5">
                    <a:lumMod val="75000"/>
                  </a:schemeClr>
                </a:solidFill>
              </a:rPr>
              <a:t>Акция </a:t>
            </a:r>
            <a:r>
              <a:rPr lang="ru-RU" sz="4000" b="1" dirty="0" smtClean="0">
                <a:solidFill>
                  <a:schemeClr val="accent5">
                    <a:lumMod val="75000"/>
                  </a:schemeClr>
                </a:solidFill>
              </a:rPr>
              <a:t>«Цветочек для мамочки»</a:t>
            </a:r>
            <a:endParaRPr lang="ru-RU" sz="40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1026" name="Picture 2" descr="https://sun9-3.userapi.com/impg/uiRd3tcOsg17HAMPAFP9xOMiRHZgluRkB1nf2g/lFRw6uOr10A.jpg?size=810x1080&amp;quality=95&amp;sign=8b97b1f50455bd5d121e7f64ca127085&amp;type=album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44" y="1000108"/>
            <a:ext cx="5117060" cy="4786346"/>
          </a:xfrm>
          <a:prstGeom prst="rect">
            <a:avLst/>
          </a:prstGeom>
          <a:noFill/>
          <a:ln w="28575">
            <a:solidFill>
              <a:schemeClr val="bg1">
                <a:lumMod val="95000"/>
              </a:schemeClr>
            </a:solidFill>
          </a:ln>
        </p:spPr>
      </p:pic>
      <p:pic>
        <p:nvPicPr>
          <p:cNvPr id="1030" name="Picture 6" descr="https://sun9-77.userapi.com/impg/2Gy9OcNb4h6-83IwAQGOg7_cR7Z1IHq7ff5uIQ/vrxbXxRwwrk.jpg?size=754x1080&amp;quality=95&amp;sign=b53c84a674482eb35fcc64de12eb70a4&amp;type=album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5286380" y="1000108"/>
            <a:ext cx="3738198" cy="2714644"/>
          </a:xfrm>
          <a:prstGeom prst="rect">
            <a:avLst/>
          </a:prstGeom>
          <a:noFill/>
          <a:ln w="28575">
            <a:solidFill>
              <a:schemeClr val="bg1">
                <a:lumMod val="95000"/>
              </a:schemeClr>
            </a:solidFill>
          </a:ln>
        </p:spPr>
      </p:pic>
      <p:pic>
        <p:nvPicPr>
          <p:cNvPr id="1028" name="Picture 4" descr="https://sun9-14.userapi.com/impg/m2jM3QTmALIVGGRKTY3q2td1UvqbOXcwYw1CNw/xKaMtavHku0.jpg?size=1280x960&amp;quality=95&amp;sign=5edec46957fe929ec2f2e3a40b40981e&amp;type=album"/>
          <p:cNvPicPr>
            <a:picLocks noChangeAspect="1" noChangeArrowheads="1"/>
          </p:cNvPicPr>
          <p:nvPr/>
        </p:nvPicPr>
        <p:blipFill>
          <a:blip r:embed="rId4" cstate="screen"/>
          <a:srcRect t="4545"/>
          <a:stretch>
            <a:fillRect/>
          </a:stretch>
        </p:blipFill>
        <p:spPr bwMode="auto">
          <a:xfrm>
            <a:off x="4714876" y="3714752"/>
            <a:ext cx="4191029" cy="3000396"/>
          </a:xfrm>
          <a:prstGeom prst="rect">
            <a:avLst/>
          </a:prstGeom>
          <a:noFill/>
          <a:ln w="28575">
            <a:solidFill>
              <a:schemeClr val="bg1">
                <a:lumMod val="95000"/>
              </a:schemeClr>
            </a:solidFill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00108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accent5">
                    <a:lumMod val="75000"/>
                  </a:schemeClr>
                </a:solidFill>
              </a:rPr>
              <a:t>Акция «Чистые руки – здоровая жизнь» </a:t>
            </a:r>
          </a:p>
        </p:txBody>
      </p:sp>
      <p:pic>
        <p:nvPicPr>
          <p:cNvPr id="3076" name="Picture 4" descr="https://sun9-28.userapi.com/impg/JJyQ1LCjTXd-krxv8pOv7gH4syuVWVchCzLkCA/bHtaCcbNP3U.jpg?size=1600x720&amp;quality=95&amp;sign=5fa75d03dd9f6bb8288080f63150f463&amp;type=albu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92433" y="4357694"/>
            <a:ext cx="5238785" cy="2357454"/>
          </a:xfrm>
          <a:prstGeom prst="rect">
            <a:avLst/>
          </a:prstGeom>
          <a:noFill/>
        </p:spPr>
      </p:pic>
      <p:pic>
        <p:nvPicPr>
          <p:cNvPr id="10" name="Picture 10" descr="https://sun9-49.userapi.com/impg/wQQ4m_n8jiWE-k_tXm7PC6sOhSxmdwIry0NJDw/Hxb_LVcgyZE.jpg?size=1200x1600&amp;quality=95&amp;sign=29c3fde3fa7fda07b3f94f0d9100b15c&amp;type=album"/>
          <p:cNvPicPr>
            <a:picLocks noChangeAspect="1" noChangeArrowheads="1"/>
          </p:cNvPicPr>
          <p:nvPr/>
        </p:nvPicPr>
        <p:blipFill>
          <a:blip r:embed="rId3" cstate="print"/>
          <a:srcRect t="8333"/>
          <a:stretch>
            <a:fillRect/>
          </a:stretch>
        </p:blipFill>
        <p:spPr bwMode="auto">
          <a:xfrm>
            <a:off x="857224" y="3571876"/>
            <a:ext cx="2571768" cy="3143273"/>
          </a:xfrm>
          <a:prstGeom prst="rect">
            <a:avLst/>
          </a:prstGeom>
          <a:noFill/>
        </p:spPr>
      </p:pic>
      <p:pic>
        <p:nvPicPr>
          <p:cNvPr id="8" name="Picture 8" descr="https://sun9-50.userapi.com/impg/AYwgtf3OWRh5huGl8DZ_zi9VreNQdJqPukERtQ/w5Pq0YQEneg.jpg?size=2560x1920&amp;quality=95&amp;sign=f45a86cfda8b92fe7af7595d1707db88&amp;type=album"/>
          <p:cNvPicPr>
            <a:picLocks noChangeAspect="1" noChangeArrowheads="1"/>
          </p:cNvPicPr>
          <p:nvPr/>
        </p:nvPicPr>
        <p:blipFill>
          <a:blip r:embed="rId4" cstate="print"/>
          <a:srcRect l="20405" t="23044" r="10934" b="20133"/>
          <a:stretch>
            <a:fillRect/>
          </a:stretch>
        </p:blipFill>
        <p:spPr bwMode="auto">
          <a:xfrm>
            <a:off x="571472" y="928670"/>
            <a:ext cx="4143404" cy="2571768"/>
          </a:xfrm>
          <a:prstGeom prst="rect">
            <a:avLst/>
          </a:prstGeom>
          <a:noFill/>
        </p:spPr>
      </p:pic>
      <p:pic>
        <p:nvPicPr>
          <p:cNvPr id="3078" name="Picture 6" descr="https://sun9-52.userapi.com/impg/6HgIT_3V5ONc4I-6QpAt9AG23UDQlEXcL00oiA/YrECIej0NK4.jpg?size=1200x1292&amp;quality=95&amp;sign=676f0cffcc6d22d6fe0cbcec334bcaba&amp;type=album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45748" y="857232"/>
            <a:ext cx="3184851" cy="3429024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sun9-67.userapi.com/s/v1/ig2/XuE5SBJg25B1swkFdxcsDUUIW67gpYPDiXihWZKkgYzJXkP_IITIzquz4QrZrwRl7MFD68eFLkLXHO2Ia6ie7DO5.jpg?size=1080x568&amp;quality=95&amp;type=album"/>
          <p:cNvPicPr>
            <a:picLocks noChangeAspect="1" noChangeArrowheads="1"/>
          </p:cNvPicPr>
          <p:nvPr/>
        </p:nvPicPr>
        <p:blipFill>
          <a:blip r:embed="rId2"/>
          <a:srcRect l="13636"/>
          <a:stretch>
            <a:fillRect/>
          </a:stretch>
        </p:blipFill>
        <p:spPr bwMode="auto">
          <a:xfrm>
            <a:off x="285720" y="1177884"/>
            <a:ext cx="6143668" cy="3741270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Акция «Батарейка, сдавайся!» </a:t>
            </a:r>
          </a:p>
        </p:txBody>
      </p:sp>
      <p:pic>
        <p:nvPicPr>
          <p:cNvPr id="17410" name="Picture 2" descr="https://sun9-67.userapi.com/impg/RjufyUKp8UxRPfh4vNjlyTWo_W4vWFE1-bcE8g/aegB27DBiIQ.jpg?size=838x1080&amp;quality=95&amp;sign=fea2943a0d51c1e5faed1cf1e8718780&amp;type=album"/>
          <p:cNvPicPr>
            <a:picLocks noChangeAspect="1" noChangeArrowheads="1"/>
          </p:cNvPicPr>
          <p:nvPr/>
        </p:nvPicPr>
        <p:blipFill>
          <a:blip r:embed="rId3" cstate="print"/>
          <a:srcRect t="17544" b="10526"/>
          <a:stretch>
            <a:fillRect/>
          </a:stretch>
        </p:blipFill>
        <p:spPr bwMode="auto">
          <a:xfrm>
            <a:off x="5703760" y="3571876"/>
            <a:ext cx="3313668" cy="3071834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https://sun9-75.userapi.com/s/v1/ig2/Z5_m1_2vXTQMqC3MLGPyIUBO2WNFjgOaHhB93pwfNq_IUU9gA_SZL877-c3C7iUMIfj0yzr3Dr3QIElnMmqWveZQ.jpg?size=733x1080&amp;quality=95&amp;type=album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6215074" y="1142984"/>
            <a:ext cx="2753325" cy="4056736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</p:pic>
      <p:sp>
        <p:nvSpPr>
          <p:cNvPr id="9" name="Rectangle 1"/>
          <p:cNvSpPr>
            <a:spLocks noChangeArrowheads="1"/>
          </p:cNvSpPr>
          <p:nvPr/>
        </p:nvSpPr>
        <p:spPr bwMode="auto">
          <a:xfrm>
            <a:off x="142844" y="0"/>
            <a:ext cx="9001156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000" b="1" i="0" u="none" strike="noStrike" cap="none" normalizeH="0" baseline="0" dirty="0" smtClean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ea typeface="Times New Roman" pitchFamily="18" charset="0"/>
                <a:cs typeface="Arial" pitchFamily="34" charset="0"/>
              </a:rPr>
              <a:t>Акция «Собирай и сохраняй. Добрые крышечки»</a:t>
            </a:r>
            <a:r>
              <a:rPr kumimoji="0" lang="ru-RU" sz="4000" b="0" i="0" u="none" strike="noStrike" cap="none" normalizeH="0" baseline="0" dirty="0" smtClean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cs typeface="Arial" pitchFamily="34" charset="0"/>
              </a:rPr>
              <a:t> </a:t>
            </a:r>
          </a:p>
        </p:txBody>
      </p:sp>
      <p:pic>
        <p:nvPicPr>
          <p:cNvPr id="16386" name="Picture 2" descr="https://sun9-11.userapi.com/impg/PoEMvGUi8xd6q62dX1ISbXyLPgxZDvP0fYsDwg/bbIFCnRivz4.jpg?size=1280x996&amp;quality=95&amp;sign=08b786d3aee274e3a0b31271f57f928d&amp;type=album"/>
          <p:cNvPicPr>
            <a:picLocks noChangeAspect="1" noChangeArrowheads="1"/>
          </p:cNvPicPr>
          <p:nvPr/>
        </p:nvPicPr>
        <p:blipFill>
          <a:blip r:embed="rId3" cstate="print"/>
          <a:srcRect t="10526"/>
          <a:stretch>
            <a:fillRect/>
          </a:stretch>
        </p:blipFill>
        <p:spPr bwMode="auto">
          <a:xfrm>
            <a:off x="214282" y="1428736"/>
            <a:ext cx="5233048" cy="3643338"/>
          </a:xfrm>
          <a:prstGeom prst="rect">
            <a:avLst/>
          </a:prstGeom>
          <a:noFill/>
        </p:spPr>
      </p:pic>
      <p:pic>
        <p:nvPicPr>
          <p:cNvPr id="16388" name="Picture 4" descr="https://sun9-65.userapi.com/impg/P26pjjKW9TW7Snm3FY2yAkPZB1nLFLLDB_2FUw/cR96hYQjzhw.jpg?size=847x1080&amp;quality=95&amp;sign=1c276343af813da9b54c21b6ce6b5cdc&amp;type=album"/>
          <p:cNvPicPr>
            <a:picLocks noChangeAspect="1" noChangeArrowheads="1"/>
          </p:cNvPicPr>
          <p:nvPr/>
        </p:nvPicPr>
        <p:blipFill>
          <a:blip r:embed="rId4" cstate="print"/>
          <a:srcRect t="18620" b="5176"/>
          <a:stretch>
            <a:fillRect/>
          </a:stretch>
        </p:blipFill>
        <p:spPr bwMode="auto">
          <a:xfrm>
            <a:off x="3143239" y="3500438"/>
            <a:ext cx="3365919" cy="3270548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28926" y="0"/>
            <a:ext cx="6215074" cy="928670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chemeClr val="accent5">
                    <a:lumMod val="75000"/>
                  </a:schemeClr>
                </a:solidFill>
              </a:rPr>
              <a:t>Школьный ЭКОДВОР</a:t>
            </a:r>
            <a:endParaRPr lang="ru-RU" sz="36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97282" name="Picture 2" descr="https://sun9-71.userapi.com/impg/7WWmY5gyJXbxo3unVrWFAL1fToanytl6MiEljg/EA1W7OM6vyM.jpg?size=2560x1570&amp;quality=95&amp;sign=ad4bedd9d207332ebadab2a58f294604&amp;type=album"/>
          <p:cNvPicPr>
            <a:picLocks noChangeAspect="1" noChangeArrowheads="1"/>
          </p:cNvPicPr>
          <p:nvPr/>
        </p:nvPicPr>
        <p:blipFill>
          <a:blip r:embed="rId2" cstate="screen"/>
          <a:srcRect l="2029" r="1256"/>
          <a:stretch>
            <a:fillRect/>
          </a:stretch>
        </p:blipFill>
        <p:spPr bwMode="auto">
          <a:xfrm>
            <a:off x="142844" y="3143248"/>
            <a:ext cx="5500726" cy="3521113"/>
          </a:xfrm>
          <a:prstGeom prst="rect">
            <a:avLst/>
          </a:prstGeom>
          <a:noFill/>
          <a:ln w="19050">
            <a:solidFill>
              <a:schemeClr val="bg1">
                <a:lumMod val="85000"/>
              </a:schemeClr>
            </a:solidFill>
          </a:ln>
        </p:spPr>
      </p:pic>
      <p:pic>
        <p:nvPicPr>
          <p:cNvPr id="27650" name="Picture 2" descr="https://sun9-15.userapi.com/impg/9010aaAX_yvsKz6_6IjIcbbfCgaXqTKJ814a4g/A-3o55a6azo.jpg?size=1280x853&amp;quality=95&amp;sign=3b477115d6f2bdc5a71ed48080de9bda&amp;type=album"/>
          <p:cNvPicPr>
            <a:picLocks noChangeAspect="1" noChangeArrowheads="1"/>
          </p:cNvPicPr>
          <p:nvPr/>
        </p:nvPicPr>
        <p:blipFill>
          <a:blip r:embed="rId3" cstate="print"/>
          <a:srcRect l="5736"/>
          <a:stretch>
            <a:fillRect/>
          </a:stretch>
        </p:blipFill>
        <p:spPr bwMode="auto">
          <a:xfrm>
            <a:off x="3000364" y="785794"/>
            <a:ext cx="3839905" cy="2714644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</p:pic>
      <p:pic>
        <p:nvPicPr>
          <p:cNvPr id="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/>
          <a:srcRect l="34019" t="8839" r="32243" b="7506"/>
          <a:stretch>
            <a:fillRect/>
          </a:stretch>
        </p:blipFill>
        <p:spPr bwMode="auto">
          <a:xfrm>
            <a:off x="6000760" y="2558584"/>
            <a:ext cx="2928958" cy="40851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357158" y="142852"/>
            <a:ext cx="2518190" cy="3357586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571612"/>
          </a:xfrm>
        </p:spPr>
        <p:txBody>
          <a:bodyPr>
            <a:noAutofit/>
          </a:bodyPr>
          <a:lstStyle/>
          <a:p>
            <a:r>
              <a:rPr lang="ru-RU" b="1" dirty="0" smtClean="0">
                <a:solidFill>
                  <a:schemeClr val="accent5">
                    <a:lumMod val="75000"/>
                  </a:schemeClr>
                </a:solidFill>
              </a:rPr>
              <a:t>Основные направления деятельности</a:t>
            </a:r>
            <a:endParaRPr lang="ru-RU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928802"/>
            <a:ext cx="8229600" cy="4197361"/>
          </a:xfrm>
        </p:spPr>
        <p:txBody>
          <a:bodyPr>
            <a:normAutofit/>
          </a:bodyPr>
          <a:lstStyle/>
          <a:p>
            <a:r>
              <a:rPr lang="ru-RU" sz="4000" dirty="0" smtClean="0"/>
              <a:t>Патриотическое </a:t>
            </a:r>
            <a:r>
              <a:rPr lang="ru-RU" sz="4000" dirty="0" err="1" smtClean="0"/>
              <a:t>волонтёрство</a:t>
            </a:r>
            <a:endParaRPr lang="ru-RU" sz="4000" dirty="0" smtClean="0"/>
          </a:p>
          <a:p>
            <a:r>
              <a:rPr lang="ru-RU" sz="4000" dirty="0" smtClean="0"/>
              <a:t>Экологическое </a:t>
            </a:r>
            <a:r>
              <a:rPr lang="ru-RU" sz="4000" dirty="0" err="1" smtClean="0"/>
              <a:t>волонтёрство</a:t>
            </a:r>
            <a:r>
              <a:rPr lang="ru-RU" sz="4000" dirty="0" smtClean="0"/>
              <a:t> </a:t>
            </a:r>
          </a:p>
          <a:p>
            <a:r>
              <a:rPr lang="ru-RU" sz="4000" dirty="0" smtClean="0"/>
              <a:t>Социальное </a:t>
            </a:r>
            <a:r>
              <a:rPr lang="ru-RU" sz="4000" dirty="0" err="1" smtClean="0"/>
              <a:t>волонтёрство</a:t>
            </a:r>
            <a:endParaRPr lang="ru-RU" sz="4000" dirty="0" smtClean="0"/>
          </a:p>
          <a:p>
            <a:r>
              <a:rPr lang="ru-RU" sz="4000" dirty="0" smtClean="0"/>
              <a:t>Событийное </a:t>
            </a:r>
            <a:r>
              <a:rPr lang="ru-RU" sz="4000" dirty="0" err="1" smtClean="0"/>
              <a:t>волонтёрство</a:t>
            </a:r>
            <a:endParaRPr lang="ru-RU" sz="4000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0"/>
            <a:ext cx="8758270" cy="1071546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chemeClr val="accent5">
                    <a:lumMod val="75000"/>
                  </a:schemeClr>
                </a:solidFill>
              </a:rPr>
              <a:t>Акция «Дай лапу, друг!» </a:t>
            </a:r>
          </a:p>
        </p:txBody>
      </p:sp>
      <p:pic>
        <p:nvPicPr>
          <p:cNvPr id="1026" name="Picture 2" descr="https://sun9-71.userapi.com/impg/JND14VoslxVkS75ICYdwvLRy6EM3s-E2KeoliQ/7gqw2BiGEfk.jpg?size=1280x840&amp;quality=95&amp;sign=117e936796c4726303b3f5e069d42ded&amp;type=album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44" y="1000108"/>
            <a:ext cx="5416208" cy="3554387"/>
          </a:xfrm>
          <a:prstGeom prst="rect">
            <a:avLst/>
          </a:prstGeom>
          <a:noFill/>
        </p:spPr>
      </p:pic>
      <p:pic>
        <p:nvPicPr>
          <p:cNvPr id="5" name="Picture 4" descr="https://sun9-70.userapi.com/impg/T3CRCh2Zqd9geJ6mEO3vymIwtC-yYCotPzAnCw/n19voxb7DJA.jpg?size=1821x1497&amp;quality=95&amp;sign=0d5c02c3339ef53aa871edac0161ddaf&amp;type=album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l="17561" t="947" r="12370"/>
          <a:stretch>
            <a:fillRect/>
          </a:stretch>
        </p:blipFill>
        <p:spPr bwMode="auto">
          <a:xfrm>
            <a:off x="5703309" y="1000108"/>
            <a:ext cx="3012095" cy="3500462"/>
          </a:xfrm>
          <a:prstGeom prst="rect">
            <a:avLst/>
          </a:prstGeom>
          <a:noFill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2571736" y="3929066"/>
            <a:ext cx="3571901" cy="2790132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8643966" cy="1071546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solidFill>
                  <a:schemeClr val="accent5">
                    <a:lumMod val="75000"/>
                  </a:schemeClr>
                </a:solidFill>
              </a:rPr>
              <a:t>Экологический мастер-класс </a:t>
            </a:r>
            <a:r>
              <a:rPr lang="ru-RU" sz="3600" b="1" dirty="0" smtClean="0">
                <a:solidFill>
                  <a:schemeClr val="accent5">
                    <a:lumMod val="75000"/>
                  </a:schemeClr>
                </a:solidFill>
              </a:rPr>
              <a:t>по изготовлению новогоднего декора </a:t>
            </a:r>
            <a:endParaRPr lang="ru-RU" sz="36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142985"/>
            <a:ext cx="8929718" cy="1143008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dirty="0" smtClean="0"/>
              <a:t>       </a:t>
            </a:r>
            <a:r>
              <a:rPr lang="ru-RU" dirty="0" smtClean="0">
                <a:solidFill>
                  <a:schemeClr val="accent3">
                    <a:lumMod val="75000"/>
                  </a:schemeClr>
                </a:solidFill>
              </a:rPr>
              <a:t>Девиз мастер-класса: «</a:t>
            </a:r>
            <a:r>
              <a:rPr lang="ru-RU" b="1" dirty="0" smtClean="0">
                <a:solidFill>
                  <a:schemeClr val="accent3">
                    <a:lumMod val="75000"/>
                  </a:schemeClr>
                </a:solidFill>
              </a:rPr>
              <a:t>Не руби ёлку – укрась дом своими руками</a:t>
            </a:r>
            <a:r>
              <a:rPr lang="ru-RU" dirty="0" smtClean="0">
                <a:solidFill>
                  <a:schemeClr val="accent3">
                    <a:lumMod val="75000"/>
                  </a:schemeClr>
                </a:solidFill>
              </a:rPr>
              <a:t>».</a:t>
            </a:r>
            <a:endParaRPr lang="ru-RU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142844" y="2285992"/>
            <a:ext cx="5679320" cy="3786213"/>
          </a:xfrm>
          <a:prstGeom prst="rect">
            <a:avLst/>
          </a:prstGeom>
          <a:noFill/>
          <a:ln w="19050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ffectLst/>
        </p:spPr>
      </p:pic>
      <p:pic>
        <p:nvPicPr>
          <p:cNvPr id="5" name="Picture 4" descr="https://sun9-61.userapi.com/impg/8fgOpV2FMiQMAhnY42Cd69U1714HZhdGEBNo3g/F1zJf8GHr4M.jpg?size=764x1080&amp;quality=95&amp;sign=6ee15f1c8f7b20e0de65eb684844dfae&amp;type=album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5786446" y="2000239"/>
            <a:ext cx="3225558" cy="4559689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00108"/>
          </a:xfrm>
        </p:spPr>
        <p:txBody>
          <a:bodyPr>
            <a:noAutofit/>
          </a:bodyPr>
          <a:lstStyle/>
          <a:p>
            <a:r>
              <a:rPr lang="ru-RU" sz="4000" b="1" dirty="0" smtClean="0">
                <a:solidFill>
                  <a:schemeClr val="accent5">
                    <a:lumMod val="75000"/>
                  </a:schemeClr>
                </a:solidFill>
              </a:rPr>
              <a:t>ЭКОДЕСАНТ</a:t>
            </a:r>
            <a:r>
              <a:rPr lang="ru-RU" sz="4000" b="1" dirty="0" smtClean="0">
                <a:solidFill>
                  <a:schemeClr val="accent5">
                    <a:lumMod val="75000"/>
                  </a:schemeClr>
                </a:solidFill>
              </a:rPr>
              <a:t> в детский сад</a:t>
            </a:r>
            <a:endParaRPr lang="ru-RU" sz="4000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6" name="Picture 4" descr="https://sun9-80.userapi.com/impg/7va6NM4uAe-4V76LEQwKJdK_q5SgHDN5NYh6YQ/Fd3GWj8qy8g.jpg?size=2560x1920&amp;quality=95&amp;sign=074749684c169e1b71d07dc4a156265d&amp;type=album"/>
          <p:cNvPicPr>
            <a:picLocks noGrp="1" noChangeAspect="1" noChangeArrowheads="1"/>
          </p:cNvPicPr>
          <p:nvPr>
            <p:ph idx="1"/>
          </p:nvPr>
        </p:nvPicPr>
        <p:blipFill>
          <a:blip r:embed="rId2" cstate="screen"/>
          <a:srcRect t="6667"/>
          <a:stretch>
            <a:fillRect/>
          </a:stretch>
        </p:blipFill>
        <p:spPr bwMode="auto">
          <a:xfrm>
            <a:off x="4714875" y="1000108"/>
            <a:ext cx="4286281" cy="3000395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4" name="Picture 6" descr="https://sun9-77.userapi.com/impg/MhbEZ2oxGi3qfn1j0Rk034SYaWFQL8W2x8foQg/T2NqM4YjyUA.jpg?size=1080x783&amp;quality=95&amp;sign=0bf9174b6a89439f1354b9214339cd7a&amp;type=album"/>
          <p:cNvPicPr>
            <a:picLocks noChangeAspect="1" noChangeArrowheads="1"/>
          </p:cNvPicPr>
          <p:nvPr/>
        </p:nvPicPr>
        <p:blipFill>
          <a:blip r:embed="rId3" cstate="screen"/>
          <a:srcRect l="2601" t="2243" r="1173" b="3546"/>
          <a:stretch>
            <a:fillRect/>
          </a:stretch>
        </p:blipFill>
        <p:spPr bwMode="auto">
          <a:xfrm>
            <a:off x="142844" y="1000108"/>
            <a:ext cx="4446678" cy="3000396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7" name="Picture 2" descr="https://sun9-67.userapi.com/impg/T6LdPB1HonuuJi9rnsitxw26UpRy2zH9KKmlLw/hGGtmvc78x0.jpg?size=1080x785&amp;quality=95&amp;sign=c0fa3a4bb43e910030b7cf93e4251fdb&amp;type=album"/>
          <p:cNvPicPr>
            <a:picLocks noChangeAspect="1" noChangeArrowheads="1"/>
          </p:cNvPicPr>
          <p:nvPr/>
        </p:nvPicPr>
        <p:blipFill>
          <a:blip r:embed="rId4" cstate="screen"/>
          <a:srcRect l="1600" t="11223" b="7346"/>
          <a:stretch>
            <a:fillRect/>
          </a:stretch>
        </p:blipFill>
        <p:spPr bwMode="auto">
          <a:xfrm>
            <a:off x="142844" y="4071942"/>
            <a:ext cx="4394310" cy="2643206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8" name="Picture 8" descr="https://sun9-10.userapi.com/impg/SJhW8RaTszxVoEDw9QPC4J4qJZ1yHUq656O4Sw/QcdmhUoGHUg.jpg?size=2560x1690&amp;quality=95&amp;sign=a9991a0fac88dbf8db1f117e96c11e62&amp;type=album"/>
          <p:cNvPicPr>
            <a:picLocks noChangeAspect="1" noChangeArrowheads="1"/>
          </p:cNvPicPr>
          <p:nvPr/>
        </p:nvPicPr>
        <p:blipFill>
          <a:blip r:embed="rId5" cstate="screen"/>
          <a:srcRect t="9756"/>
          <a:stretch>
            <a:fillRect/>
          </a:stretch>
        </p:blipFill>
        <p:spPr bwMode="auto">
          <a:xfrm>
            <a:off x="4714875" y="4071942"/>
            <a:ext cx="4367664" cy="2643206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142852"/>
            <a:ext cx="8229600" cy="1143000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chemeClr val="accent5">
                    <a:lumMod val="75000"/>
                  </a:schemeClr>
                </a:solidFill>
              </a:rPr>
              <a:t>Акция «</a:t>
            </a:r>
            <a:r>
              <a:rPr lang="ru-RU" b="1" dirty="0" err="1" smtClean="0">
                <a:solidFill>
                  <a:schemeClr val="accent5">
                    <a:lumMod val="75000"/>
                  </a:schemeClr>
                </a:solidFill>
              </a:rPr>
              <a:t>Книжкин</a:t>
            </a:r>
            <a:r>
              <a:rPr lang="ru-RU" b="1" dirty="0" smtClean="0">
                <a:solidFill>
                  <a:schemeClr val="accent5">
                    <a:lumMod val="75000"/>
                  </a:schemeClr>
                </a:solidFill>
              </a:rPr>
              <a:t> доктор» </a:t>
            </a:r>
          </a:p>
        </p:txBody>
      </p:sp>
      <p:pic>
        <p:nvPicPr>
          <p:cNvPr id="6" name="Picture 2" descr="https://sun9-42.userapi.com/impg/tlW8o7afRGn3V15ydXGlzn2Qi4RbvIQJdlL48A/R2RJk3eshjs.jpg?size=1221x1480&amp;quality=95&amp;sign=17ea6f260c969f1549cd182a82f0e549&amp;type=album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98816" y="1285860"/>
            <a:ext cx="4243416" cy="5143536"/>
          </a:xfrm>
          <a:prstGeom prst="rect">
            <a:avLst/>
          </a:prstGeom>
          <a:noFill/>
        </p:spPr>
      </p:pic>
      <p:pic>
        <p:nvPicPr>
          <p:cNvPr id="7" name="Picture 2" descr="https://sun9-70.userapi.com/impg/V-EwoKavJ17qD87TBfsHgQh-HqpCpjnpZh8O1Q/Gqm9mtzVH3o.jpg?size=1486x1712&amp;quality=95&amp;sign=67fb2be37ef75b0b73946e1aa519a4b1&amp;type=alb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1285860"/>
            <a:ext cx="4464542" cy="5143536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0"/>
            <a:ext cx="8229600" cy="1142984"/>
          </a:xfrm>
        </p:spPr>
        <p:txBody>
          <a:bodyPr/>
          <a:lstStyle/>
          <a:p>
            <a:r>
              <a:rPr lang="ru-RU" b="1" dirty="0" smtClean="0">
                <a:solidFill>
                  <a:schemeClr val="accent5">
                    <a:lumMod val="75000"/>
                  </a:schemeClr>
                </a:solidFill>
              </a:rPr>
              <a:t>Акция «Школьная перемена» </a:t>
            </a:r>
            <a:endParaRPr lang="ru-RU" dirty="0"/>
          </a:p>
        </p:txBody>
      </p:sp>
      <p:pic>
        <p:nvPicPr>
          <p:cNvPr id="4100" name="Picture 4" descr="https://sun9-53.userapi.com/impg/QrL9BOUsZorioAwHd-7Dm5ZPTw6aiqV-uF6Y3Q/TPp2R3EInY0.jpg?size=965x576&amp;quality=95&amp;sign=2f7ac682149de20a8e7b0a6c259c7963&amp;type=album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86182" y="928670"/>
            <a:ext cx="4883014" cy="2914628"/>
          </a:xfrm>
          <a:prstGeom prst="rect">
            <a:avLst/>
          </a:prstGeom>
          <a:noFill/>
        </p:spPr>
      </p:pic>
      <p:pic>
        <p:nvPicPr>
          <p:cNvPr id="8" name="Picture 2" descr="https://sun9-32.userapi.com/impg/623M7OK-7HcrDbjAFEfYdD60EZA1P35AgL7_NA/eXwqxYqV58I.jpg?size=1180x1623&amp;quality=95&amp;sign=f26537b55ebd541a8173afbbc1673d6d&amp;type=alb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142984"/>
            <a:ext cx="3739601" cy="5143536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</p:pic>
      <p:pic>
        <p:nvPicPr>
          <p:cNvPr id="11" name="Picture 6" descr="https://sun9-62.userapi.com/impg/oJTFbhQYmddzRNbZZFBqM3Ye0l7Q-s0sQfPa1A/sVAkPFUnsVE.jpg?size=768x576&amp;quality=95&amp;sign=295f7831b0538c8ff6d741d2afb22737&amp;type=album"/>
          <p:cNvPicPr>
            <a:picLocks noGrp="1" noChangeAspect="1" noChangeArrowheads="1"/>
          </p:cNvPicPr>
          <p:nvPr>
            <p:ph idx="1"/>
          </p:nvPr>
        </p:nvPicPr>
        <p:blipFill>
          <a:blip r:embed="rId4"/>
          <a:srcRect t="11057"/>
          <a:stretch>
            <a:fillRect/>
          </a:stretch>
        </p:blipFill>
        <p:spPr bwMode="auto">
          <a:xfrm>
            <a:off x="4572000" y="3786190"/>
            <a:ext cx="3962378" cy="2643206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928670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chemeClr val="accent5">
                    <a:lumMod val="75000"/>
                  </a:schemeClr>
                </a:solidFill>
              </a:rPr>
              <a:t>Акция «Подарок солдату» </a:t>
            </a:r>
            <a:endParaRPr lang="ru-RU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3074" name="Picture 2" descr="https://sun9-4.userapi.com/impg/sr8fxfYxrOi5OK8zp08ZBIBgkCjg5YEKCsqj1w/b9Dd03W5l_A.jpg?size=1107x801&amp;quality=95&amp;sign=e93871a4f1b79375566bfe11ca1fab80&amp;type=album"/>
          <p:cNvPicPr>
            <a:picLocks noChangeAspect="1" noChangeArrowheads="1"/>
          </p:cNvPicPr>
          <p:nvPr/>
        </p:nvPicPr>
        <p:blipFill>
          <a:blip r:embed="rId2"/>
          <a:srcRect l="3041" t="6303" r="2702"/>
          <a:stretch>
            <a:fillRect/>
          </a:stretch>
        </p:blipFill>
        <p:spPr bwMode="auto">
          <a:xfrm>
            <a:off x="142844" y="857232"/>
            <a:ext cx="4429156" cy="3185768"/>
          </a:xfrm>
          <a:prstGeom prst="rect">
            <a:avLst/>
          </a:prstGeom>
          <a:noFill/>
        </p:spPr>
      </p:pic>
      <p:pic>
        <p:nvPicPr>
          <p:cNvPr id="3076" name="Picture 4" descr="https://sun9-18.userapi.com/impg/wtx2gxDgqTUzR6PcVedoDjEesFFhzb7zIdxaJA/g0qGIjdw47E.jpg?size=1280x986&amp;quality=95&amp;sign=3d3a2b645a0a5ae8d986d960dd2341cb&amp;type=alb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7" y="857232"/>
            <a:ext cx="4080515" cy="3143272"/>
          </a:xfrm>
          <a:prstGeom prst="rect">
            <a:avLst/>
          </a:prstGeom>
          <a:noFill/>
        </p:spPr>
      </p:pic>
      <p:pic>
        <p:nvPicPr>
          <p:cNvPr id="3078" name="Picture 6" descr="https://sun5-7.userapi.com/impg/jmiV4tfJeqWrYKqAa2kvflAyTJLevMvhGZjH2g/t3PQ8TV21r4.jpg?size=810x1080&amp;quality=95&amp;sign=37fb6a54af84feeaa4316e64d11e30ff&amp;type=album"/>
          <p:cNvPicPr>
            <a:picLocks noChangeAspect="1" noChangeArrowheads="1"/>
          </p:cNvPicPr>
          <p:nvPr/>
        </p:nvPicPr>
        <p:blipFill>
          <a:blip r:embed="rId4" cstate="print"/>
          <a:srcRect t="13158"/>
          <a:stretch>
            <a:fillRect/>
          </a:stretch>
        </p:blipFill>
        <p:spPr bwMode="auto">
          <a:xfrm>
            <a:off x="5214942" y="3786189"/>
            <a:ext cx="2428892" cy="2812397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</p:pic>
      <p:pic>
        <p:nvPicPr>
          <p:cNvPr id="8" name="Picture 2" descr="https://sun9-66.userapi.com/impg/FWWaeaCvjBpjR61UsRFiSc1O3AL8cDsVBTJs5A/Y4ucgFE_ITg.jpg?size=1988x1390&amp;quality=95&amp;sign=111edaf55b03435ceaf172f6995abae4&amp;type=album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00099" y="3786190"/>
            <a:ext cx="4086871" cy="2857520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928670"/>
          </a:xfrm>
        </p:spPr>
        <p:txBody>
          <a:bodyPr/>
          <a:lstStyle/>
          <a:p>
            <a:r>
              <a:rPr lang="ru-RU" b="1" dirty="0" smtClean="0">
                <a:solidFill>
                  <a:schemeClr val="accent5">
                    <a:lumMod val="75000"/>
                  </a:schemeClr>
                </a:solidFill>
              </a:rPr>
              <a:t>Акция «Блиндажная свеча» </a:t>
            </a:r>
            <a:endParaRPr lang="ru-RU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17412" name="Picture 4" descr="https://sun9-41.userapi.com/impg/7H1bQmO4ncBWBWh4gWNJEG7rKvwJif6_8MaLiQ/g4wAXmAyCWo.jpg?size=1280x954&amp;quality=95&amp;sign=ca4d531b8b57a611e6fadfbef3b12f5c&amp;type=album"/>
          <p:cNvPicPr>
            <a:picLocks noChangeAspect="1" noChangeArrowheads="1"/>
          </p:cNvPicPr>
          <p:nvPr/>
        </p:nvPicPr>
        <p:blipFill>
          <a:blip r:embed="rId2" cstate="print"/>
          <a:srcRect t="12385"/>
          <a:stretch>
            <a:fillRect/>
          </a:stretch>
        </p:blipFill>
        <p:spPr bwMode="auto">
          <a:xfrm>
            <a:off x="142844" y="857232"/>
            <a:ext cx="5072098" cy="3312105"/>
          </a:xfrm>
          <a:prstGeom prst="rect">
            <a:avLst/>
          </a:prstGeom>
          <a:noFill/>
        </p:spPr>
      </p:pic>
      <p:pic>
        <p:nvPicPr>
          <p:cNvPr id="17414" name="Picture 6" descr="https://sun9-2.userapi.com/impg/LyZikH1qVplApZKkZIWT7p6uQX3XFwOS3-geEg/dy1VQuthJTM.jpg?size=1280x1009&amp;quality=95&amp;sign=ff467393a157450eb75231183bb38e51&amp;type=album"/>
          <p:cNvPicPr>
            <a:picLocks noChangeAspect="1" noChangeArrowheads="1"/>
          </p:cNvPicPr>
          <p:nvPr/>
        </p:nvPicPr>
        <p:blipFill>
          <a:blip r:embed="rId3" cstate="print"/>
          <a:srcRect l="8386" t="6383" r="14463" b="4255"/>
          <a:stretch>
            <a:fillRect/>
          </a:stretch>
        </p:blipFill>
        <p:spPr bwMode="auto">
          <a:xfrm>
            <a:off x="5357817" y="857232"/>
            <a:ext cx="3520873" cy="3214710"/>
          </a:xfrm>
          <a:prstGeom prst="rect">
            <a:avLst/>
          </a:prstGeom>
          <a:noFill/>
        </p:spPr>
      </p:pic>
      <p:pic>
        <p:nvPicPr>
          <p:cNvPr id="31746" name="Picture 2" descr="https://sun9-65.userapi.com/impg/EnBMYbPWDZXYFQcUopVKeNwrwnX4XhvO3zLfMw/XIYAhyfYkQw.jpg?size=1280x995&amp;quality=95&amp;sign=eded971c8038d86d8e82e3d7e5e865a3&amp;type=album"/>
          <p:cNvPicPr>
            <a:picLocks noChangeAspect="1" noChangeArrowheads="1"/>
          </p:cNvPicPr>
          <p:nvPr/>
        </p:nvPicPr>
        <p:blipFill>
          <a:blip r:embed="rId4" cstate="print"/>
          <a:srcRect l="10640" t="9125" r="9557" b="11027"/>
          <a:stretch>
            <a:fillRect/>
          </a:stretch>
        </p:blipFill>
        <p:spPr bwMode="auto">
          <a:xfrm>
            <a:off x="500034" y="4000504"/>
            <a:ext cx="3214710" cy="2500330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</p:pic>
      <p:pic>
        <p:nvPicPr>
          <p:cNvPr id="17410" name="Picture 2" descr="https://sun9-62.userapi.com/impg/DaM2bZn5x8DJc3jCDjdM6IXsrvNF7W9oYSW8KA/e9XAI0Ls7_k.jpg?size=1280x1052&amp;quality=95&amp;sign=e362742b05cf0b7ddc390bade5c08ff8&amp;type=album"/>
          <p:cNvPicPr>
            <a:picLocks noChangeAspect="1" noChangeArrowheads="1"/>
          </p:cNvPicPr>
          <p:nvPr/>
        </p:nvPicPr>
        <p:blipFill>
          <a:blip r:embed="rId5" cstate="print"/>
          <a:srcRect t="7300"/>
          <a:stretch>
            <a:fillRect/>
          </a:stretch>
        </p:blipFill>
        <p:spPr bwMode="auto">
          <a:xfrm>
            <a:off x="4214810" y="4000504"/>
            <a:ext cx="3571900" cy="2721341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142852"/>
            <a:ext cx="8229600" cy="1143000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chemeClr val="accent5">
                    <a:lumMod val="75000"/>
                  </a:schemeClr>
                </a:solidFill>
              </a:rPr>
              <a:t>Акция «Письмо солдату» </a:t>
            </a:r>
          </a:p>
        </p:txBody>
      </p:sp>
      <p:pic>
        <p:nvPicPr>
          <p:cNvPr id="4" name="Picture 2" descr="https://sun9-25.userapi.com/impg/GEeke2UOIjf30djFja6kIj9r0-t4kojiH-7png/cR4Kt5JM5x8.jpg?size=1280x922&amp;quality=95&amp;sign=7efccb716be45dab9e136b82754ee315&amp;type=albu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1285860"/>
            <a:ext cx="5429288" cy="3910784"/>
          </a:xfrm>
          <a:prstGeom prst="rect">
            <a:avLst/>
          </a:prstGeom>
          <a:noFill/>
        </p:spPr>
      </p:pic>
      <p:pic>
        <p:nvPicPr>
          <p:cNvPr id="6" name="Picture 2" descr="https://sun9-8.userapi.com/impg/iFj45S0Ihv5UgUDquCX-27C9puM1QHPB3hWACA/EfayWcDVzCo.jpg?size=1280x691&amp;quality=95&amp;sign=4aff1332a43b29834add41642b42f1fd&amp;type=album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39669" y="4214818"/>
            <a:ext cx="4522079" cy="2441216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</p:pic>
      <p:pic>
        <p:nvPicPr>
          <p:cNvPr id="5" name="Picture 2" descr="https://sun9-49.userapi.com/impg/eQEYmTEGHamUvFu-0ZWbfuMlz65FqXZj7FsQ0g/pMFxMDuXh44.jpg?size=1014x767&amp;quality=95&amp;sign=36d27478881828175b143bab65bc6920&amp;type=albu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43504" y="1142984"/>
            <a:ext cx="3786214" cy="2863932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142852"/>
            <a:ext cx="8229600" cy="1143000"/>
          </a:xfrm>
        </p:spPr>
        <p:txBody>
          <a:bodyPr/>
          <a:lstStyle/>
          <a:p>
            <a:r>
              <a:rPr lang="ru-RU" b="1" dirty="0" smtClean="0">
                <a:solidFill>
                  <a:schemeClr val="accent5">
                    <a:lumMod val="75000"/>
                  </a:schemeClr>
                </a:solidFill>
              </a:rPr>
              <a:t>Акция </a:t>
            </a:r>
            <a:r>
              <a:rPr lang="ru-RU" b="1" dirty="0" smtClean="0">
                <a:solidFill>
                  <a:schemeClr val="accent5">
                    <a:lumMod val="75000"/>
                  </a:schemeClr>
                </a:solidFill>
              </a:rPr>
              <a:t>«Георгиевская ленточка</a:t>
            </a:r>
            <a:r>
              <a:rPr lang="ru-RU" b="1" dirty="0" smtClean="0">
                <a:solidFill>
                  <a:schemeClr val="accent5">
                    <a:lumMod val="75000"/>
                  </a:schemeClr>
                </a:solidFill>
              </a:rPr>
              <a:t>»</a:t>
            </a:r>
            <a:endParaRPr lang="ru-RU" dirty="0"/>
          </a:p>
        </p:txBody>
      </p:sp>
      <p:pic>
        <p:nvPicPr>
          <p:cNvPr id="52230" name="Picture 6" descr="https://sun9-50.userapi.com/impg/Io0RSbaWBZXw-gKHC5Wmf9wWPrwVJSmRQiKfUQ/1gwv0yQLN0U.jpg?size=1280x960&amp;quality=95&amp;sign=2d88a9c266857691fe26e921e0171526&amp;type=albu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14942" y="1232282"/>
            <a:ext cx="3727422" cy="2795568"/>
          </a:xfrm>
          <a:prstGeom prst="rect">
            <a:avLst/>
          </a:prstGeom>
          <a:noFill/>
          <a:ln>
            <a:solidFill>
              <a:schemeClr val="bg1"/>
            </a:solidFill>
          </a:ln>
        </p:spPr>
      </p:pic>
      <p:pic>
        <p:nvPicPr>
          <p:cNvPr id="6" name="Picture 4" descr="https://sun5-8.userapi.com/impg/eYry5aOSKP-TpyvJV3fRC0vq0__Y_UgI06-2Ng/etfE9FF050o.jpg?size=1280x1049&amp;quality=95&amp;sign=d8ea5e4b939168215d7af07bb503092d&amp;type=album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 l="2587"/>
          <a:stretch>
            <a:fillRect/>
          </a:stretch>
        </p:blipFill>
        <p:spPr bwMode="auto">
          <a:xfrm>
            <a:off x="214282" y="1835667"/>
            <a:ext cx="5715040" cy="4808043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142852"/>
            <a:ext cx="8358246" cy="1143000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chemeClr val="accent5">
                    <a:lumMod val="75000"/>
                  </a:schemeClr>
                </a:solidFill>
              </a:rPr>
              <a:t>Акция «</a:t>
            </a:r>
            <a:r>
              <a:rPr lang="ru-RU" b="1" dirty="0" smtClean="0">
                <a:solidFill>
                  <a:schemeClr val="accent5">
                    <a:lumMod val="75000"/>
                  </a:schemeClr>
                </a:solidFill>
              </a:rPr>
              <a:t>Муаровая ленточка» </a:t>
            </a:r>
          </a:p>
        </p:txBody>
      </p:sp>
      <p:pic>
        <p:nvPicPr>
          <p:cNvPr id="5" name="Picture 2" descr="https://sun9-77.userapi.com/impg/-tVUSukQcOsh9yfxCoBJbCaMo9O8nvdzUnfePg/KeLzYfdgUCI.jpg?size=1920x1440&amp;quality=95&amp;sign=855e3e7a5c230825248b3e8754f15f9c&amp;type=album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7227" r="12399"/>
          <a:stretch>
            <a:fillRect/>
          </a:stretch>
        </p:blipFill>
        <p:spPr bwMode="auto">
          <a:xfrm>
            <a:off x="4857752" y="1643050"/>
            <a:ext cx="4082969" cy="5072098"/>
          </a:xfrm>
          <a:prstGeom prst="rect">
            <a:avLst/>
          </a:prstGeom>
          <a:noFill/>
        </p:spPr>
      </p:pic>
      <p:pic>
        <p:nvPicPr>
          <p:cNvPr id="29700" name="Picture 4" descr="https://sun9-21.userapi.com/impg/d4Iy8etx9d6RwSDrs_8593ryShhBPfwx5hNNsQ/Gett8E5zWJg.jpg?size=1280x1014&amp;quality=95&amp;sign=a39aa9e530dd80695fccaadc71222036&amp;type=alb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1214422"/>
            <a:ext cx="4929222" cy="3904868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0"/>
            <a:ext cx="8229600" cy="1000108"/>
          </a:xfrm>
        </p:spPr>
        <p:txBody>
          <a:bodyPr/>
          <a:lstStyle/>
          <a:p>
            <a:r>
              <a:rPr lang="ru-RU" b="1" dirty="0" smtClean="0">
                <a:solidFill>
                  <a:schemeClr val="accent5">
                    <a:lumMod val="75000"/>
                  </a:schemeClr>
                </a:solidFill>
              </a:rPr>
              <a:t>Акция «Окна Победы» </a:t>
            </a:r>
            <a:endParaRPr lang="ru-RU" dirty="0"/>
          </a:p>
        </p:txBody>
      </p:sp>
      <p:pic>
        <p:nvPicPr>
          <p:cNvPr id="1028" name="Picture 4" descr="https://sun9-56.userapi.com/impg/spdlUF3i9kWvY-aYjSRd-nJHHODgbd09N1S9Eg/r8uMiVrR_F8.jpg?size=1080x391&amp;quality=95&amp;sign=dd1e28533b18d65ac680e1ce07e83c60&amp;type=album"/>
          <p:cNvPicPr>
            <a:picLocks noChangeAspect="1" noChangeArrowheads="1"/>
          </p:cNvPicPr>
          <p:nvPr/>
        </p:nvPicPr>
        <p:blipFill>
          <a:blip r:embed="rId2"/>
          <a:srcRect b="13186"/>
          <a:stretch>
            <a:fillRect/>
          </a:stretch>
        </p:blipFill>
        <p:spPr bwMode="auto">
          <a:xfrm>
            <a:off x="285719" y="4000504"/>
            <a:ext cx="8637135" cy="2714644"/>
          </a:xfrm>
          <a:prstGeom prst="rect">
            <a:avLst/>
          </a:prstGeom>
          <a:noFill/>
        </p:spPr>
      </p:pic>
      <p:pic>
        <p:nvPicPr>
          <p:cNvPr id="1030" name="Picture 6" descr="https://sun9-37.userapi.com/impg/abG6u0AmNg1nAXyrr3GYEVt8-WM3pnoZZXkcxg/nnHaL6PcbQo.jpg?size=810x1080&amp;quality=95&amp;sign=bc5e3ddfa8cfe6bf08130d86aa96e21e&amp;type=alb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43636" y="1071547"/>
            <a:ext cx="2291925" cy="3055900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</p:pic>
      <p:pic>
        <p:nvPicPr>
          <p:cNvPr id="1032" name="Picture 8" descr="https://sun9-56.userapi.com/impg/XhvAmGrrDc0_6uAFIvzNSfllM0s2kmoPTd8LjQ/EZvqTeVQofk.jpg?size=803x1080&amp;quality=95&amp;sign=9fca61febe76e755142a5756f0b68af3&amp;type=albu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43306" y="1071546"/>
            <a:ext cx="2285817" cy="3074325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</p:pic>
      <p:pic>
        <p:nvPicPr>
          <p:cNvPr id="1026" name="Picture 2" descr="https://sun9-62.userapi.com/impg/Fh3zCm7IJwWKF0dZI5s7G4lyasbcPrCsfqRshQ/8_UvGEdTxrU.jpg?size=792x828&amp;quality=95&amp;sign=1facb6cb1b4378e676a847cafa0a82c0&amp;type=album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1472" y="1071546"/>
            <a:ext cx="2928958" cy="3062092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0"/>
            <a:ext cx="8643998" cy="1285852"/>
          </a:xfrm>
        </p:spPr>
        <p:txBody>
          <a:bodyPr/>
          <a:lstStyle/>
          <a:p>
            <a:r>
              <a:rPr lang="ru-RU" b="1" dirty="0" smtClean="0">
                <a:solidFill>
                  <a:schemeClr val="accent5">
                    <a:lumMod val="75000"/>
                  </a:schemeClr>
                </a:solidFill>
              </a:rPr>
              <a:t>Акция «Подарок детскому саду» </a:t>
            </a:r>
            <a:endParaRPr lang="ru-RU" dirty="0"/>
          </a:p>
        </p:txBody>
      </p:sp>
      <p:pic>
        <p:nvPicPr>
          <p:cNvPr id="44034" name="Picture 2" descr="https://sun9-23.userapi.com/impg/Mc51iSG-36ljhcNheMY6cARiOJrbXcvaMODXvg/zvEWBBr2CW8.jpg?size=1793x1330&amp;quality=95&amp;sign=88caf5eba0063f6e612a81bdd52fec5f&amp;type=album"/>
          <p:cNvPicPr>
            <a:picLocks noChangeAspect="1" noChangeArrowheads="1"/>
          </p:cNvPicPr>
          <p:nvPr/>
        </p:nvPicPr>
        <p:blipFill>
          <a:blip r:embed="rId2" cstate="print"/>
          <a:srcRect l="7132"/>
          <a:stretch>
            <a:fillRect/>
          </a:stretch>
        </p:blipFill>
        <p:spPr bwMode="auto">
          <a:xfrm>
            <a:off x="214282" y="1071546"/>
            <a:ext cx="4650775" cy="3714776"/>
          </a:xfrm>
          <a:prstGeom prst="rect">
            <a:avLst/>
          </a:prstGeom>
          <a:noFill/>
          <a:ln>
            <a:solidFill>
              <a:schemeClr val="bg1"/>
            </a:solidFill>
          </a:ln>
        </p:spPr>
      </p:pic>
      <p:pic>
        <p:nvPicPr>
          <p:cNvPr id="5" name="Picture 2" descr="https://sun9-20.userapi.com/impg/2D37e-mkvHxShHYVONCdjvrs1FZCuZIdI4sOjw/HK86LNWU_3I.jpg?size=1342x1068&amp;quality=95&amp;sign=b9dc41a27611aff636dc625f4ad3e211&amp;type=album"/>
          <p:cNvPicPr>
            <a:picLocks noChangeAspect="1" noChangeArrowheads="1"/>
          </p:cNvPicPr>
          <p:nvPr/>
        </p:nvPicPr>
        <p:blipFill>
          <a:blip r:embed="rId3" cstate="print"/>
          <a:srcRect t="5714"/>
          <a:stretch>
            <a:fillRect/>
          </a:stretch>
        </p:blipFill>
        <p:spPr bwMode="auto">
          <a:xfrm>
            <a:off x="4643438" y="1714488"/>
            <a:ext cx="4286280" cy="3216214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</p:pic>
      <p:pic>
        <p:nvPicPr>
          <p:cNvPr id="7" name="Picture 2" descr="https://sun9-80.userapi.com/impg/u_H0uqIcjSbZXBgYW186v4HD2B82ZzrsI5hQnw/anRH8_NVFH4.jpg?size=1267x1504&amp;quality=95&amp;sign=49cf0009b3a46b708dcaef487226058a&amp;type=album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 l="5063" r="9827"/>
          <a:stretch>
            <a:fillRect/>
          </a:stretch>
        </p:blipFill>
        <p:spPr bwMode="auto">
          <a:xfrm>
            <a:off x="3571868" y="3857628"/>
            <a:ext cx="1946331" cy="2714620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423</TotalTime>
  <Words>167</Words>
  <PresentationFormat>Экран (4:3)</PresentationFormat>
  <Paragraphs>33</Paragraphs>
  <Slides>24</Slides>
  <Notes>3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5" baseType="lpstr">
      <vt:lpstr>Тема Office</vt:lpstr>
      <vt:lpstr>Волонтёрская группа «ПУЛЬС»</vt:lpstr>
      <vt:lpstr>Основные направления деятельности</vt:lpstr>
      <vt:lpstr>Акция «Подарок солдату» </vt:lpstr>
      <vt:lpstr>Акция «Блиндажная свеча» </vt:lpstr>
      <vt:lpstr>Акция «Письмо солдату» </vt:lpstr>
      <vt:lpstr>Акция «Георгиевская ленточка»</vt:lpstr>
      <vt:lpstr>Акция «Муаровая ленточка» </vt:lpstr>
      <vt:lpstr>Акция «Окна Победы» </vt:lpstr>
      <vt:lpstr>Акция «Подарок детскому саду» </vt:lpstr>
      <vt:lpstr>Акция «Зажги синим» </vt:lpstr>
      <vt:lpstr>Акции «Синичкин день, «Кафе для пернатых» </vt:lpstr>
      <vt:lpstr>Слайд 12</vt:lpstr>
      <vt:lpstr>Субботники, акции «Сделаем город чище»</vt:lpstr>
      <vt:lpstr>Акция «Бумбатл»</vt:lpstr>
      <vt:lpstr>Акция «Цветочек для мамочки»</vt:lpstr>
      <vt:lpstr>Акция «Чистые руки – здоровая жизнь» </vt:lpstr>
      <vt:lpstr>Слайд 17</vt:lpstr>
      <vt:lpstr>Слайд 18</vt:lpstr>
      <vt:lpstr>Школьный ЭКОДВОР</vt:lpstr>
      <vt:lpstr>Акция «Дай лапу, друг!» </vt:lpstr>
      <vt:lpstr>Экологический мастер-класс по изготовлению новогоднего декора </vt:lpstr>
      <vt:lpstr>ЭКОДЕСАНТ в детский сад</vt:lpstr>
      <vt:lpstr>Акция «Книжкин доктор» </vt:lpstr>
      <vt:lpstr>Акция «Школьная перемена»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Useramk</dc:creator>
  <cp:lastModifiedBy>Useramk</cp:lastModifiedBy>
  <cp:revision>42</cp:revision>
  <dcterms:created xsi:type="dcterms:W3CDTF">2023-12-04T18:25:10Z</dcterms:created>
  <dcterms:modified xsi:type="dcterms:W3CDTF">2023-12-08T16:44:10Z</dcterms:modified>
</cp:coreProperties>
</file>