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3181611"/>
            <a:ext cx="6694490" cy="197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Вместе –мы сила !»</a:t>
            </a:r>
          </a:p>
          <a:p>
            <a:pPr algn="l"/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Муниципальное бюджетное общеобразовательное учреждение </a:t>
            </a:r>
            <a:endParaRPr lang="ru-RU" sz="24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МО 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</a:t>
            </a:r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Кошехабльский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район» </a:t>
            </a:r>
            <a:endParaRPr lang="ru-RU" sz="24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средняя общеобразовательная школа №11»</a:t>
            </a:r>
            <a:endParaRPr lang="ru-RU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3319397"/>
            <a:ext cx="4872360" cy="1603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Хамирзова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Лидия </a:t>
            </a:r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Нурбиевна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l"/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Тел.:8-989-237-71-97</a:t>
            </a:r>
          </a:p>
          <a:p>
            <a:pPr algn="l"/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Эл.почта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:</a:t>
            </a:r>
            <a:r>
              <a:rPr lang="en-US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lkom82@bk.ru</a:t>
            </a:r>
            <a:endParaRPr lang="ru-RU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 descr="C:\Users\shkolla11_5\Desktop\CB59118D-DA3C-455E-B6C6-A65A34E74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8" y="237994"/>
            <a:ext cx="6200384" cy="35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7" y="501041"/>
            <a:ext cx="5063993" cy="387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Во время сбора участники волонтеры </a:t>
            </a:r>
            <a:endParaRPr lang="ru-RU" sz="24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разработали </a:t>
            </a:r>
            <a:r>
              <a:rPr lang="ru-RU" sz="24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буклет для акции «Твоя безопасность на осенних каникулах», </a:t>
            </a:r>
            <a:endParaRPr lang="ru-RU" sz="24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целью </a:t>
            </a:r>
            <a:r>
              <a:rPr lang="ru-RU" sz="24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которого является сформировать навыки отказа от рискованных форм поведения у наших школьников. Командир отряда </a:t>
            </a:r>
            <a:r>
              <a:rPr lang="ru-RU" sz="24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Шетова</a:t>
            </a:r>
            <a:r>
              <a:rPr lang="ru-RU" sz="24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Динара организовала </a:t>
            </a:r>
            <a:r>
              <a:rPr lang="ru-RU" sz="24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проведение презентаций добровольческой деятельности нашего волонтерского отряда.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ED9E2EE-EBE6-414B-BC9E-971906C44DAE}"/>
              </a:ext>
            </a:extLst>
          </p:cNvPr>
          <p:cNvSpPr txBox="1">
            <a:spLocks/>
          </p:cNvSpPr>
          <p:nvPr/>
        </p:nvSpPr>
        <p:spPr>
          <a:xfrm>
            <a:off x="206034" y="1987578"/>
            <a:ext cx="6317204" cy="123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C:\Users\shkolla11_5\Desktop\IMG_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86" y="250519"/>
            <a:ext cx="6212908" cy="4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8" y="678630"/>
            <a:ext cx="7098436" cy="362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62169"/>
              </p:ext>
            </p:extLst>
          </p:nvPr>
        </p:nvGraphicFramePr>
        <p:xfrm>
          <a:off x="212942" y="901873"/>
          <a:ext cx="5889529" cy="37823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89529"/>
              </a:tblGrid>
              <a:tr h="277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Организационное заседание волонтерской команды.                Распределение поручений.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Составление плана работы на год.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SimSun"/>
                        </a:rPr>
                        <a:t>Обновление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уголка волонтерского отряда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Акция «Учителями славится Россия» (помощь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SimSun"/>
                        </a:rPr>
                        <a:t>учителям-пенсионерам)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Проведение классных часов «Влияние алкоголя на здоровье человека»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Обновление «Стены памяти»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Конкурс рисунков, посвященных Всемирному дню борьбы со СПИДом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«Веселые переменки»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Показ презентаций «Жизнь дается один раз»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Спортивные соревнования «Мы за здоровый образ жизни»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Неделя “Только здоровые привычки”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Экологическая акция «День Земли»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Конкурс плакатов «Мы и наше здоровье»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Помощь одиноким людям, субботники.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Поздравления, открытки к праздникам в дом престарелых.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Посещение детей войны, поздравление  с праздником Победы.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Акции: Окна победы, свеча памяти.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Организация шествия «Бессмертного полка»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Подведение итогов работы за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Users\shkolla11_5\Desktop\IMG_8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50" y="801666"/>
            <a:ext cx="4008329" cy="3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6308324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93" y="3105835"/>
            <a:ext cx="8617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https</a:t>
            </a:r>
            <a:r>
              <a:rPr lang="en-US" dirty="0"/>
              <a:t>://dobro.ru/organizations/113401/info?utm_source=dobroru&amp;utm_medium=organ</a:t>
            </a:r>
            <a:endParaRPr lang="ru-RU" dirty="0"/>
          </a:p>
        </p:txBody>
      </p:sp>
      <p:pic>
        <p:nvPicPr>
          <p:cNvPr id="1026" name="Picture 2" descr="C:\Users\shkolla11_5\Desktop\IMG_2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507807"/>
            <a:ext cx="2300201" cy="4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kolla11_5\Desktop\IMG_2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26" y="507808"/>
            <a:ext cx="2120873" cy="4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kolla11_5\Desktop\IMG_2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43" y="507808"/>
            <a:ext cx="2104705" cy="4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kolla11_5\Desktop\IMG_2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51" y="507807"/>
            <a:ext cx="2373158" cy="4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781" y="3105835"/>
            <a:ext cx="87682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://dobro.ru/organizations/113401/info?utm_source=dobroru&amp;utm_medium=organ</a:t>
            </a:r>
            <a:endParaRPr lang="ru-RU" dirty="0"/>
          </a:p>
        </p:txBody>
      </p:sp>
      <p:pic>
        <p:nvPicPr>
          <p:cNvPr id="2050" name="Picture 2" descr="C:\Users\shkolla11_5\Desktop\IMG_8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187890"/>
            <a:ext cx="3281819" cy="44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kolla11_5\Desktop\IMG_8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8" y="187891"/>
            <a:ext cx="3444657" cy="44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kolla11_5\Desktop\IMG_1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49" y="100209"/>
            <a:ext cx="3081149" cy="45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203" y="3105835"/>
            <a:ext cx="88057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https</a:t>
            </a:r>
            <a:r>
              <a:rPr lang="en-US" dirty="0"/>
              <a:t>://dobro.ru/organizations/113401/info?utm_source=dobroru&amp;utm_medium=organ</a:t>
            </a:r>
            <a:endParaRPr lang="ru-RU" dirty="0"/>
          </a:p>
        </p:txBody>
      </p:sp>
      <p:pic>
        <p:nvPicPr>
          <p:cNvPr id="3074" name="Picture 2" descr="C:\Users\shkolla11_5\Desktop\IMG_8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" y="263047"/>
            <a:ext cx="5066212" cy="43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kolla11_5\Desktop\IMG_7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4" y="263047"/>
            <a:ext cx="5411244" cy="4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D407861-C64A-44BD-B20F-D3BAAF474C0A}"/>
              </a:ext>
            </a:extLst>
          </p:cNvPr>
          <p:cNvSpPr txBox="1">
            <a:spLocks/>
          </p:cNvSpPr>
          <p:nvPr/>
        </p:nvSpPr>
        <p:spPr>
          <a:xfrm>
            <a:off x="760611" y="2456520"/>
            <a:ext cx="10294398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122" name="Picture 2" descr="C:\Users\shkolla11_5\Desktop\IMG_8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201835"/>
            <a:ext cx="5348613" cy="48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kolla11_5\Desktop\IMG_0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10" y="201834"/>
            <a:ext cx="6028823" cy="48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4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pic>
        <p:nvPicPr>
          <p:cNvPr id="6146" name="Picture 2" descr="C:\Users\shkolla11_5\Desktop\attach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4" y="363256"/>
            <a:ext cx="4922730" cy="4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kolla11_5\Desktop\image-08-10-23-12-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363256"/>
            <a:ext cx="5486401" cy="4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96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241</Words>
  <Application>Microsoft Office PowerPoint</Application>
  <PresentationFormat>Произвольный</PresentationFormat>
  <Paragraphs>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Волонтёрские  отряды  Первых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shkolla11_5</cp:lastModifiedBy>
  <cp:revision>26</cp:revision>
  <dcterms:created xsi:type="dcterms:W3CDTF">2023-07-27T16:43:42Z</dcterms:created>
  <dcterms:modified xsi:type="dcterms:W3CDTF">2023-11-21T07:18:29Z</dcterms:modified>
</cp:coreProperties>
</file>