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2" r:id="rId3"/>
    <p:sldId id="257" r:id="rId4"/>
    <p:sldId id="258" r:id="rId5"/>
    <p:sldId id="259" r:id="rId6"/>
    <p:sldId id="261" r:id="rId7"/>
    <p:sldId id="264" r:id="rId8"/>
    <p:sldId id="263" r:id="rId9"/>
    <p:sldId id="260" r:id="rId10"/>
    <p:sldId id="265" r:id="rId1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6623" autoAdjust="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9C2A2FF-5025-48E4-9C4D-2B334BADC9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BD7646E-A183-4F77-9E81-D59F6AC044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9EB86-C859-4FB1-AF63-0E02C15A7576}" type="datetime1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43DCFF-DC6B-4B1E-9C88-18928305E4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198BB6B-A520-49F3-A444-185722FE3F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DE9D3-74F5-4D6E-98B9-D3AD70AA1C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5940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34A9D-EE97-41FF-B9EC-7ED6ECF996EA}" type="datetime1">
              <a:rPr lang="ru-RU" smtClean="0"/>
              <a:pPr/>
              <a:t>15.08.2024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328CA-7EEA-495E-BA4A-0D20ACEAEA9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249713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328CA-7EEA-495E-BA4A-0D20ACEAEA9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41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rtlCol="0" anchor="b">
            <a:normAutofit/>
          </a:bodyPr>
          <a:lstStyle>
            <a:lvl1pPr algn="l">
              <a:defRPr sz="6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95683D-25CA-47CF-9528-214A6D646B22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3DE7C-7463-4A17-9C2A-D132964EE75B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672" y="798973"/>
            <a:ext cx="7828830" cy="4659889"/>
          </a:xfrm>
        </p:spPr>
        <p:txBody>
          <a:bodyPr vert="eaVert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575F41-3052-4ED6-A3BC-5E5FC45FD1B0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 anchor="t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8A3FCB-6D68-41A9-A7A7-08AC449CCC11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rtlCol="0" anchor="b">
            <a:normAutofit/>
          </a:bodyPr>
          <a:lstStyle>
            <a:lvl1pPr algn="l">
              <a:defRPr sz="36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54239" y="3806195"/>
            <a:ext cx="8630446" cy="1012929"/>
          </a:xfrm>
        </p:spPr>
        <p:txBody>
          <a:bodyPr tIns="91440" rtlCol="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1E0E52-468F-4C80-A381-C7755E7546F6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447331" y="2010878"/>
            <a:ext cx="4645152" cy="3448595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413771" y="2017343"/>
            <a:ext cx="4645152" cy="3441520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790698-EC44-4BFE-8721-20F9C4E2E326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447191" y="2019549"/>
            <a:ext cx="4645152" cy="801943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447191" y="2824269"/>
            <a:ext cx="4645152" cy="2644457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412362" y="2023003"/>
            <a:ext cx="4645152" cy="802237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412362" y="2821491"/>
            <a:ext cx="4645152" cy="2637371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41034-8135-4CE2-A588-B5A58CB55718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744385-2D61-4B16-9C1C-2CD247B34CCC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235844-E049-4F5C-BC5D-72F1BC4C10FE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rtlCol="0" anchor="b">
            <a:normAutofit/>
          </a:bodyPr>
          <a:lstStyle>
            <a:lvl1pPr algn="l">
              <a:defRPr sz="24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043714" y="798974"/>
            <a:ext cx="6012470" cy="4658826"/>
          </a:xfrm>
        </p:spPr>
        <p:txBody>
          <a:bodyPr rtlCol="0" anchor="ctr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44671" y="3205491"/>
            <a:ext cx="3275013" cy="2248181"/>
          </a:xfrm>
        </p:spPr>
        <p:txBody>
          <a:bodyPr rtlCol="0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A0323F-7CE6-4552-B9BB-73FCE78A90FC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Прямоугольник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Прямоугольник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450329" y="3145992"/>
            <a:ext cx="5524404" cy="2003742"/>
          </a:xfrm>
        </p:spPr>
        <p:txBody>
          <a:bodyPr rtlCol="0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10B927D1-65A6-4363-9CD0-918D847EF647}" type="datetime1">
              <a:rPr lang="ru-RU" noProof="0" smtClean="0"/>
              <a:t>15.08.2024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91063CF-F8EE-4081-AADE-51E6B2C1B81F}" type="datetime1">
              <a:rPr lang="ru-RU" noProof="0" smtClean="0"/>
              <a:t>15.08.2024</a:t>
            </a:fld>
            <a:endParaRPr lang="ru-RU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D22F896-40B5-4ADD-8801-0D06FADFA095}" type="slidenum">
              <a:rPr lang="ru-RU" noProof="0" smtClean="0"/>
              <a:pPr/>
              <a:t>‹#›</a:t>
            </a:fld>
            <a:endParaRPr lang="ru-RU" noProof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97" y="152861"/>
            <a:ext cx="8399319" cy="5599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3" y="152861"/>
            <a:ext cx="3179618" cy="2119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3" y="3632662"/>
            <a:ext cx="3179618" cy="2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21" y="182881"/>
            <a:ext cx="6683433" cy="4455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9" y="182881"/>
            <a:ext cx="4963304" cy="4071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49" y="4409020"/>
            <a:ext cx="6393196" cy="15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54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AAE43D-0F73-0B15-51D5-3817D1F29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543" y="91694"/>
            <a:ext cx="3763269" cy="250187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31B80C-D575-14F3-BF2C-2A3382F5E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270" y="91694"/>
            <a:ext cx="2468380" cy="18512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534D75-6751-D0CD-FD09-93D41B7A4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9" y="67147"/>
            <a:ext cx="3264628" cy="32434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45" y="3792108"/>
            <a:ext cx="3244225" cy="2161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15879" r="10943"/>
          <a:stretch/>
        </p:blipFill>
        <p:spPr>
          <a:xfrm>
            <a:off x="9800705" y="91694"/>
            <a:ext cx="2299265" cy="3626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70" y="2053243"/>
            <a:ext cx="2468380" cy="32911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9" y="3418680"/>
            <a:ext cx="3252480" cy="21674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43" y="2660072"/>
            <a:ext cx="2543695" cy="33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3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73AE3-725D-BAC1-763F-75AB5DFD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9" y="205971"/>
            <a:ext cx="8695113" cy="181015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Проводятся интеллектуальные игры по различным темам и направлениям среди студентов и работающей молодёжи, </a:t>
            </a:r>
            <a:r>
              <a:rPr lang="ru-RU" dirty="0" err="1" smtClean="0"/>
              <a:t>кибер</a:t>
            </a:r>
            <a:r>
              <a:rPr lang="ru-RU" dirty="0" smtClean="0"/>
              <a:t>-турниры, фестивали, </a:t>
            </a:r>
            <a:r>
              <a:rPr lang="ru-RU" dirty="0" err="1" smtClean="0"/>
              <a:t>творч.встречи</a:t>
            </a:r>
            <a:r>
              <a:rPr lang="ru-RU" dirty="0" smtClean="0"/>
              <a:t> и т.д.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7BAFE54-C813-37E5-D278-78A61AD6D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255" y="1997031"/>
            <a:ext cx="3613587" cy="344963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AE0CCD-42CC-E89D-8085-563620D9A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8456" y="122844"/>
            <a:ext cx="3087075" cy="29670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F471AB-EC4F-C57E-0754-ADAFAF733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95" y="2020002"/>
            <a:ext cx="3519186" cy="33758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96AC3C-80D0-9B24-EEEC-EC4BEEB43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343" y="2552007"/>
            <a:ext cx="3426570" cy="32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5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D516D1-0ECE-0E0D-7FF2-ACD6DFA08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025" y="681637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ru-RU" dirty="0"/>
              <a:t>День первокурсника, школа студенческого актива, лига студентов , гала-концерты, отборочные туры.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55E6619-F5F6-8AA3-B5DB-E873F5FF0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9" r="2070"/>
          <a:stretch/>
        </p:blipFill>
        <p:spPr>
          <a:xfrm>
            <a:off x="116378" y="1974369"/>
            <a:ext cx="3865418" cy="392032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2AA7D9-CAC4-F241-0179-3C91D89FF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8" r="2541"/>
          <a:stretch/>
        </p:blipFill>
        <p:spPr>
          <a:xfrm>
            <a:off x="8154786" y="1974369"/>
            <a:ext cx="3906982" cy="3920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2583D4-6062-4A55-64FD-96037ED4A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1" r="3652"/>
          <a:stretch/>
        </p:blipFill>
        <p:spPr>
          <a:xfrm>
            <a:off x="4168833" y="1971473"/>
            <a:ext cx="3798916" cy="39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4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D40E4-02E9-FE34-A172-9E28C87E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7" y="180724"/>
            <a:ext cx="10747134" cy="443347"/>
          </a:xfrm>
        </p:spPr>
        <p:txBody>
          <a:bodyPr>
            <a:normAutofit fontScale="90000"/>
          </a:bodyPr>
          <a:lstStyle/>
          <a:p>
            <a:r>
              <a:rPr lang="ru-RU" dirty="0"/>
              <a:t>Ведется набор волонтеров на городские мероприятия, </a:t>
            </a:r>
            <a:r>
              <a:rPr lang="ru-RU" dirty="0" err="1"/>
              <a:t>каК</a:t>
            </a:r>
            <a:r>
              <a:rPr lang="ru-RU" dirty="0"/>
              <a:t> легкоатлетический кросс и День молодёжи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9E512B-28C7-F419-3D25-D8A751C1F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8" t="30132" r="2210" b="27496"/>
          <a:stretch/>
        </p:blipFill>
        <p:spPr>
          <a:xfrm>
            <a:off x="66501" y="3604917"/>
            <a:ext cx="2352502" cy="233044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3ECFA8-5087-B036-F08C-01B60DFAF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" t="30471" r="1685" b="27307"/>
          <a:stretch/>
        </p:blipFill>
        <p:spPr>
          <a:xfrm>
            <a:off x="66501" y="1112968"/>
            <a:ext cx="2352502" cy="2287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9FA969-5C6E-9F12-A479-C9BD4F1DAC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0" t="30736" r="1471" b="26685"/>
          <a:stretch/>
        </p:blipFill>
        <p:spPr>
          <a:xfrm>
            <a:off x="9508401" y="814852"/>
            <a:ext cx="2619642" cy="2586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43C24C-AA52-6F49-8E10-C681F7A28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674" r="2526" b="34497"/>
          <a:stretch/>
        </p:blipFill>
        <p:spPr>
          <a:xfrm>
            <a:off x="8542478" y="3510072"/>
            <a:ext cx="3585565" cy="25201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474" y="2425531"/>
            <a:ext cx="5920532" cy="35098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6B44EF-56AD-634B-163C-932A9541A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862" y="1627946"/>
            <a:ext cx="2441683" cy="24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07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7EE15-3F00-6071-E38C-41A2C266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Участие в Республиканской акции, раздача ленточек </a:t>
            </a:r>
            <a:r>
              <a:rPr lang="ru-RU" dirty="0" err="1"/>
              <a:t>триколор</a:t>
            </a:r>
            <a:r>
              <a:rPr lang="ru-RU" dirty="0"/>
              <a:t> на день </a:t>
            </a:r>
            <a:r>
              <a:rPr lang="ru-RU" dirty="0" err="1"/>
              <a:t>россии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315D528-1830-9CE5-645A-B9DCD7936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7836" y="2303458"/>
            <a:ext cx="3332839" cy="324334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5B1528-68CC-99A4-BE85-D8C550F6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53" y="1978429"/>
            <a:ext cx="3393584" cy="22561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20" y="1951770"/>
            <a:ext cx="4314306" cy="28762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4A7DE-B1F0-4E08-98B1-5886E2212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641" y="3599879"/>
            <a:ext cx="3694546" cy="245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18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0C63E-E2E3-EF42-4142-E62E1260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59" y="970774"/>
            <a:ext cx="9603275" cy="1049235"/>
          </a:xfrm>
        </p:spPr>
        <p:txBody>
          <a:bodyPr/>
          <a:lstStyle/>
          <a:p>
            <a:r>
              <a:rPr lang="ru-RU" dirty="0"/>
              <a:t>Донорская </a:t>
            </a:r>
            <a:r>
              <a:rPr lang="ru-RU" dirty="0" smtClean="0"/>
              <a:t>акция, один раз  в квартал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A7A9E8-156A-CE44-441F-A73994D85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7448" y="2866738"/>
            <a:ext cx="3983498" cy="2644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934EFE-3712-FDAF-6EF3-63098AE8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448" y="124045"/>
            <a:ext cx="3977186" cy="26440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12DCD2-7A3E-772F-7F65-32DA77D5C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48" y="3512128"/>
            <a:ext cx="4312346" cy="24157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5B7FA9-8B99-EA28-B2C0-96D940C99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1424" y="1928553"/>
            <a:ext cx="4395256" cy="2539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043" y="3233704"/>
            <a:ext cx="4042213" cy="26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7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99668-64A0-26C8-FDD5-222F07A4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49" y="679828"/>
            <a:ext cx="11782282" cy="1049235"/>
          </a:xfrm>
        </p:spPr>
        <p:txBody>
          <a:bodyPr/>
          <a:lstStyle/>
          <a:p>
            <a:r>
              <a:rPr lang="ru-RU" dirty="0"/>
              <a:t>Активисты принимают участие в акции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Георгиевская ленточка» ежегодно с 2005 года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5BFCC3-750A-B0E3-2559-FB9A229CF9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21157" r="-1929" b="17867"/>
          <a:stretch/>
        </p:blipFill>
        <p:spPr>
          <a:xfrm>
            <a:off x="9038447" y="1979180"/>
            <a:ext cx="3064884" cy="40743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E947AF-1C7A-2F48-6D28-ACE20993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778" y="1979179"/>
            <a:ext cx="2719558" cy="4074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1810"/>
          <a:stretch/>
        </p:blipFill>
        <p:spPr>
          <a:xfrm>
            <a:off x="91440" y="1937614"/>
            <a:ext cx="2318918" cy="2161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31" y="1929301"/>
            <a:ext cx="3215273" cy="21439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8" t="-6270" r="4388" b="30524"/>
          <a:stretch/>
        </p:blipFill>
        <p:spPr>
          <a:xfrm>
            <a:off x="36764" y="4016328"/>
            <a:ext cx="3202336" cy="20371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76" y="4140488"/>
            <a:ext cx="2868926" cy="19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91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A1417-5DA2-2ACB-F789-E577C1EA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99" y="302896"/>
            <a:ext cx="9603275" cy="1049235"/>
          </a:xfrm>
        </p:spPr>
        <p:txBody>
          <a:bodyPr/>
          <a:lstStyle/>
          <a:p>
            <a:r>
              <a:rPr lang="ru-RU" dirty="0"/>
              <a:t>Стратегические </a:t>
            </a:r>
            <a:r>
              <a:rPr lang="ru-RU" dirty="0" smtClean="0"/>
              <a:t>сессии, помощь волонтеров 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042FE1A-D168-485A-2953-F0D647A1A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059"/>
          <a:stretch/>
        </p:blipFill>
        <p:spPr>
          <a:xfrm>
            <a:off x="3448927" y="1019341"/>
            <a:ext cx="4502622" cy="218105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F1407-A5FB-B044-4F54-D0F8378A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65"/>
          <a:stretch/>
        </p:blipFill>
        <p:spPr>
          <a:xfrm>
            <a:off x="8023740" y="1019341"/>
            <a:ext cx="4024836" cy="23937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F017B5-F531-BCEC-150E-A8F1E0498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75"/>
          <a:stretch/>
        </p:blipFill>
        <p:spPr>
          <a:xfrm>
            <a:off x="121799" y="3341717"/>
            <a:ext cx="3236445" cy="2144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7D98A4-4F87-3367-F10D-0D3533424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99" y="1019341"/>
            <a:ext cx="3254937" cy="2178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/>
          <a:stretch/>
        </p:blipFill>
        <p:spPr>
          <a:xfrm>
            <a:off x="3448926" y="3341716"/>
            <a:ext cx="4502623" cy="26682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1"/>
          <a:stretch/>
        </p:blipFill>
        <p:spPr>
          <a:xfrm>
            <a:off x="8042231" y="3488069"/>
            <a:ext cx="4006345" cy="23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58663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82</TotalTime>
  <Words>79</Words>
  <Application>Microsoft Office PowerPoint</Application>
  <PresentationFormat>Широкоэкранный</PresentationFormat>
  <Paragraphs>8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Галерея</vt:lpstr>
      <vt:lpstr>Презентация PowerPoint</vt:lpstr>
      <vt:lpstr>Презентация PowerPoint</vt:lpstr>
      <vt:lpstr>Проводятся интеллектуальные игры по различным темам и направлениям среди студентов и работающей молодёжи, кибер-турниры, фестивали, творч.встречи и т.д.</vt:lpstr>
      <vt:lpstr>День первокурсника, школа студенческого актива, лига студентов , гала-концерты, отборочные туры.</vt:lpstr>
      <vt:lpstr>Ведется набор волонтеров на городские мероприятия, каК легкоатлетический кросс и День молодёжи </vt:lpstr>
      <vt:lpstr>Участие в Республиканской акции, раздача ленточек триколор на день россии</vt:lpstr>
      <vt:lpstr>Донорская акция, один раз  в квартал </vt:lpstr>
      <vt:lpstr>Активисты принимают участие в акции  «Георгиевская ленточка» ежегодно с 2005 года</vt:lpstr>
      <vt:lpstr>Стратегические сессии, помощь волонтеров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Нур</dc:title>
  <dc:creator>Вероника Подвалова</dc:creator>
  <cp:lastModifiedBy>Admin</cp:lastModifiedBy>
  <cp:revision>6</cp:revision>
  <dcterms:created xsi:type="dcterms:W3CDTF">2024-08-14T18:34:41Z</dcterms:created>
  <dcterms:modified xsi:type="dcterms:W3CDTF">2024-08-15T11:58:26Z</dcterms:modified>
</cp:coreProperties>
</file>