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51" autoAdjust="0"/>
    <p:restoredTop sz="94660"/>
  </p:normalViewPr>
  <p:slideViewPr>
    <p:cSldViewPr>
      <p:cViewPr varScale="1">
        <p:scale>
          <a:sx n="86" d="100"/>
          <a:sy n="86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18DB6-C239-4CAC-9A59-AF4D5101FFD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DB9D-92D4-4FB7-8643-D150074DF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358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Организатор добровольчества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4752"/>
            <a:ext cx="86439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Сергиенко Ирина Борисовна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режиссер массовых представлений СДК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Якша 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Троицко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Печорского района,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председатель Совета молодежи «Молодежная лига», руководитель волонтерского отряда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10467976" cy="7877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572140"/>
            <a:ext cx="935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Всемирная акция «Тест по истории Великой Отечественной войны»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Районная эстафета «Здоровое  поколение»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281" y="1714488"/>
            <a:ext cx="4009719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6916"/>
          <a:stretch>
            <a:fillRect/>
          </a:stretch>
        </p:blipFill>
        <p:spPr bwMode="auto">
          <a:xfrm>
            <a:off x="571472" y="928670"/>
            <a:ext cx="4195477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285784" y="6215082"/>
            <a:ext cx="992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Трудовой десант, субботник и волонтерская помощь на митинге ко Дню Победы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Ирина\Desktop\респ конкурс волонтеров ОРИГИНАЛ\на презентацию\IMG_1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86124"/>
            <a:ext cx="3810027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52"/>
            <a:ext cx="3595064" cy="289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Ирина\Desktop\Новая папка (4)\2017\волонтерская помощь баториной н.и\IMG_1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3857620" cy="289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64" y="642918"/>
            <a:ext cx="914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286544" cy="4860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респ конкурс волонтеров ОРИГИНАЛ\на презентацию\през\abstraktnye-fony-dlya-prezentacii-volny-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Совет молодежи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«Молодежная лига»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071942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2011 году на базе Дома культуры организовывается  Совет молодежи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1.jpg"/>
          <p:cNvPicPr>
            <a:picLocks noChangeAspect="1"/>
          </p:cNvPicPr>
          <p:nvPr/>
        </p:nvPicPr>
        <p:blipFill>
          <a:blip r:embed="rId3" cstate="print"/>
          <a:srcRect l="30774" r="20703"/>
          <a:stretch>
            <a:fillRect/>
          </a:stretch>
        </p:blipFill>
        <p:spPr>
          <a:xfrm>
            <a:off x="2786050" y="1857364"/>
            <a:ext cx="4214842" cy="4827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-1019176"/>
            <a:ext cx="10467976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85784" y="0"/>
            <a:ext cx="985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Мероприятия и акции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4346" y="6000768"/>
            <a:ext cx="9644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Проводились торжественные регистрации детей,  трудовые десанты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6301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7" y="928670"/>
            <a:ext cx="3429023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Содержимое 3" descr="SAM_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28670"/>
            <a:ext cx="3786214" cy="2524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Ирина\Desktop\Новая папка (4)\P1050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589752"/>
            <a:ext cx="3265446" cy="2448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714404"/>
            <a:ext cx="10467976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Районная спортивно – патриотическая игра «Миссия»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7572438" cy="5025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571536" y="142852"/>
            <a:ext cx="1028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Сотрудничество с учреждениями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28670"/>
            <a:ext cx="8643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«Якша»;</a:t>
            </a:r>
          </a:p>
          <a:p>
            <a:pPr marL="514350" indent="-514350" algn="ctr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МОУ «СОШ»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пст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Якша;</a:t>
            </a:r>
          </a:p>
          <a:p>
            <a:pPr marL="514350" indent="-51435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Сельская библиотека;</a:t>
            </a:r>
          </a:p>
          <a:p>
            <a:pPr marL="514350" indent="-51435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Партийное отделение «Единая Россия»;</a:t>
            </a:r>
          </a:p>
          <a:p>
            <a:pPr marL="514350" indent="-51435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Частные предприниматели;</a:t>
            </a:r>
          </a:p>
          <a:p>
            <a:pPr marL="514350" indent="-51435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Управление культуры МР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Троицко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Печорский»;</a:t>
            </a:r>
          </a:p>
          <a:p>
            <a:pPr marL="514350" indent="-514350" algn="ctr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ФГБУ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Печоро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Илычский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заповедник».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Ирина\Desktop\Новая папка (4)\2016\22 июня волонтерская помощь лосеферме\DSCN1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54016"/>
            <a:ext cx="4786346" cy="3589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857232"/>
            <a:ext cx="9144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Направления деятельности 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57430"/>
            <a:ext cx="94297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Социально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значимые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акции;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Экологическое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;,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Культурно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просветительское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Патриотическое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10467976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Волонтерский отряд 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C:\Users\Ирина\Desktop\Новая папка (4)\2017\4 апреля  поздравление тружеников тыла\IMG_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57298"/>
            <a:ext cx="6000792" cy="4500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Ирина\Desktop\респ конкурс волонтеров ОРИГИНАЛ\на презентацию\през\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857760"/>
            <a:ext cx="1643042" cy="1230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142900"/>
            <a:ext cx="10467976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0042"/>
            <a:ext cx="9715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Развитие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волонтерства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 на территории сельского поселения «Якша»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357430"/>
            <a:ext cx="900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Сроки  реализации: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декабря 2016 по декабрь 2017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Ирина\Desktop\Новая папка (4)\2016\20 июня Всероссийская акция Речная лента\DSCN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000372"/>
            <a:ext cx="5572164" cy="417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рина\Desktop\респ конкурс волонтеров ОРИГИНАЛ\на презентацию\през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-500090"/>
            <a:ext cx="10467976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28660" y="214290"/>
            <a:ext cx="9858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Мероприятия волонтерского отряда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26" y="5786455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Молодежный экологический форум «Свежий ветер»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Межрайонная игра «КВН «Сбор на сене»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Поздравительная открытка для тружеников тыла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3" descr="IMG_1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429000"/>
            <a:ext cx="3105154" cy="2328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Ирина\Desktop\МОЯ РАБОТА\Аттестация\фото к русп конкурсу\фото с форума\DSCN1330.JPG"/>
          <p:cNvPicPr>
            <a:picLocks noChangeAspect="1" noChangeArrowheads="1"/>
          </p:cNvPicPr>
          <p:nvPr/>
        </p:nvPicPr>
        <p:blipFill>
          <a:blip r:embed="rId4" cstate="print"/>
          <a:srcRect b="21212"/>
          <a:stretch>
            <a:fillRect/>
          </a:stretch>
        </p:blipFill>
        <p:spPr bwMode="auto">
          <a:xfrm>
            <a:off x="714348" y="928670"/>
            <a:ext cx="3747747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Ирина\Desktop\МОЯ РАБОТА\Аттестация\фото к русп конкурсу\фото с форума\DSCN1307.JPG"/>
          <p:cNvPicPr>
            <a:picLocks noChangeAspect="1" noChangeArrowheads="1"/>
          </p:cNvPicPr>
          <p:nvPr/>
        </p:nvPicPr>
        <p:blipFill>
          <a:blip r:embed="rId5" cstate="print"/>
          <a:srcRect r="768" b="13845"/>
          <a:stretch>
            <a:fillRect/>
          </a:stretch>
        </p:blipFill>
        <p:spPr bwMode="auto">
          <a:xfrm>
            <a:off x="4929189" y="1071546"/>
            <a:ext cx="3291251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214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39</cp:revision>
  <dcterms:created xsi:type="dcterms:W3CDTF">2017-05-09T18:09:36Z</dcterms:created>
  <dcterms:modified xsi:type="dcterms:W3CDTF">2017-05-12T21:10:33Z</dcterms:modified>
</cp:coreProperties>
</file>