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63" r:id="rId3"/>
    <p:sldId id="260" r:id="rId4"/>
    <p:sldId id="257" r:id="rId5"/>
    <p:sldId id="258" r:id="rId6"/>
    <p:sldId id="259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5" y="1096345"/>
            <a:ext cx="7883066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=""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6" y="3773555"/>
            <a:ext cx="7567715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16" y="5451785"/>
            <a:ext cx="3275648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516" y="5105537"/>
            <a:ext cx="3275648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="" xmlns:p14="http://schemas.microsoft.com/office/powerpoint/2010/main" val="376836362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6866572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="" xmlns:a16="http://schemas.microsoft.com/office/drawing/2014/main" id="{97347B99-304D-468D-B6F0-9D59E6077A64}"/>
              </a:ext>
            </a:extLst>
          </p:cNvPr>
          <p:cNvSpPr/>
          <p:nvPr/>
        </p:nvSpPr>
        <p:spPr>
          <a:xfrm flipH="1">
            <a:off x="6753290" y="3285679"/>
            <a:ext cx="2393442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280" y="973513"/>
            <a:ext cx="3137954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406" y="3675708"/>
            <a:ext cx="2351828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56586" y="5019265"/>
            <a:ext cx="3275648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56586" y="4805882"/>
            <a:ext cx="3275648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=""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91816" y="5685823"/>
            <a:ext cx="4440417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=""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56586" y="5466001"/>
            <a:ext cx="3275648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5319315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8E43AF0D-28CB-4D3A-A944-CE3DCAAC5657}"/>
              </a:ext>
            </a:extLst>
          </p:cNvPr>
          <p:cNvSpPr/>
          <p:nvPr/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5" y="1096345"/>
            <a:ext cx="7883066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3773555"/>
            <a:ext cx="7567715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467411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982713AA-FAF7-4D64-AB9D-53ACFDBF8B5B}"/>
              </a:ext>
            </a:extLst>
          </p:cNvPr>
          <p:cNvSpPr/>
          <p:nvPr/>
        </p:nvSpPr>
        <p:spPr>
          <a:xfrm>
            <a:off x="-1" y="172278"/>
            <a:ext cx="9144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931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930" y="2225393"/>
            <a:ext cx="3833020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723881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7756"/>
            <a:ext cx="78867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431123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77756"/>
            <a:ext cx="38862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77755"/>
            <a:ext cx="38862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8706075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=""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068513"/>
            <a:ext cx="3868340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68512"/>
            <a:ext cx="3887391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=""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1810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66148"/>
            <a:ext cx="2949178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="" xmlns:a16="http://schemas.microsoft.com/office/drawing/2014/main" id="{4F729341-632E-4151-9863-D40D91A16F84}"/>
              </a:ext>
            </a:extLst>
          </p:cNvPr>
          <p:cNvSpPr/>
          <p:nvPr/>
        </p:nvSpPr>
        <p:spPr>
          <a:xfrm>
            <a:off x="-8381" y="1947672"/>
            <a:ext cx="370332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948434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30500"/>
            <a:ext cx="2949178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9804" y="1"/>
            <a:ext cx="4577715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6766817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18320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522669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9144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931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5393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234773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83" y="1974209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901" y="1998210"/>
            <a:ext cx="2327333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5481" y="1974209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8454" y="1998210"/>
            <a:ext cx="1682939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0066" y="1991988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3039" y="2015989"/>
            <a:ext cx="2219337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5045" y="292753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39013" y="292753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5" y="2927531"/>
            <a:ext cx="1949398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7717" y="2925988"/>
            <a:ext cx="279481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3100" y="5751926"/>
            <a:ext cx="7217801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96094" y="4893792"/>
            <a:ext cx="19493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035" y="4893792"/>
            <a:ext cx="27844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5043" y="3800404"/>
            <a:ext cx="2455164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3864572"/>
            <a:ext cx="19493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3864572"/>
            <a:ext cx="19494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741320"/>
            <a:ext cx="7880057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="" xmlns:a16="http://schemas.microsoft.com/office/drawing/2014/main" id="{8EDA54DA-ED01-4416-96BF-C8968F4684B4}"/>
              </a:ext>
            </a:extLst>
          </p:cNvPr>
          <p:cNvSpPr/>
          <p:nvPr/>
        </p:nvSpPr>
        <p:spPr>
          <a:xfrm>
            <a:off x="-8380" y="1610268"/>
            <a:ext cx="6939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11389070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39804" y="0"/>
            <a:ext cx="4577716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524" y="3074530"/>
            <a:ext cx="3316392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032746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5393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721395635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4581654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0904" y="3090573"/>
            <a:ext cx="331639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05" y="1046140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0905" y="2241516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="" xmlns:a16="http://schemas.microsoft.com/office/drawing/2014/main" id="{5CCECBFE-3C2B-4492-BCDA-1EFEB5E3E092}"/>
              </a:ext>
            </a:extLst>
          </p:cNvPr>
          <p:cNvSpPr/>
          <p:nvPr/>
        </p:nvSpPr>
        <p:spPr>
          <a:xfrm flipH="1">
            <a:off x="5235690" y="1947672"/>
            <a:ext cx="3915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3441B044-38F8-49ED-845B-5D926C811447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99193012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524" y="2993042"/>
            <a:ext cx="3274219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0" y="2993042"/>
            <a:ext cx="3274219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524" y="3563412"/>
            <a:ext cx="3274219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563412"/>
            <a:ext cx="3274219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1993"/>
            <a:ext cx="7664035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="" xmlns:a16="http://schemas.microsoft.com/office/drawing/2014/main" id="{5E78F6F2-1702-E74A-86B2-0C42A30F3378}"/>
              </a:ext>
            </a:extLst>
          </p:cNvPr>
          <p:cNvSpPr/>
          <p:nvPr/>
        </p:nvSpPr>
        <p:spPr>
          <a:xfrm>
            <a:off x="-8380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50372305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9525" y="-12700"/>
            <a:ext cx="916305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=""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4572001" y="1246189"/>
            <a:ext cx="3877526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317174"/>
            <a:ext cx="2119122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3198229"/>
            <a:ext cx="2119122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="" xmlns:a16="http://schemas.microsoft.com/office/drawing/2014/main" id="{C1F625F0-F98F-D244-9020-86C86C287112}"/>
              </a:ext>
            </a:extLst>
          </p:cNvPr>
          <p:cNvSpPr/>
          <p:nvPr/>
        </p:nvSpPr>
        <p:spPr>
          <a:xfrm>
            <a:off x="-8380" y="2899869"/>
            <a:ext cx="356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981487335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317174"/>
            <a:ext cx="2119122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3198229"/>
            <a:ext cx="2119122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="" xmlns:a16="http://schemas.microsoft.com/office/drawing/2014/main" id="{C8EF6174-FF5D-41C2-BF6B-9D6ECB281A1D}"/>
              </a:ext>
            </a:extLst>
          </p:cNvPr>
          <p:cNvSpPr/>
          <p:nvPr/>
        </p:nvSpPr>
        <p:spPr>
          <a:xfrm>
            <a:off x="-8380" y="2899869"/>
            <a:ext cx="280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536843" y="1591500"/>
            <a:ext cx="4920854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="" xmlns:p14="http://schemas.microsoft.com/office/powerpoint/2010/main" val="2513773097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26" y="0"/>
            <a:ext cx="912113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033272"/>
            <a:ext cx="7886249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1880795"/>
            <a:ext cx="7888949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="" xmlns:a16="http://schemas.microsoft.com/office/drawing/2014/main" id="{38541361-4795-490E-8165-B4A338F8231D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="" xmlns:a16="http://schemas.microsoft.com/office/drawing/2014/main" id="{B72E78DA-7F75-294B-AECF-F02F6C41615D}"/>
              </a:ext>
            </a:extLst>
          </p:cNvPr>
          <p:cNvSpPr txBox="1"/>
          <p:nvPr/>
        </p:nvSpPr>
        <p:spPr>
          <a:xfrm>
            <a:off x="245660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761272799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5F5D581-F5B0-4701-B187-0D4FAB4490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0E5F41AB-E2B9-45DD-B1C7-9F4DBA4946B9}"/>
              </a:ext>
            </a:extLst>
          </p:cNvPr>
          <p:cNvSpPr/>
          <p:nvPr/>
        </p:nvSpPr>
        <p:spPr>
          <a:xfrm>
            <a:off x="1834319" y="-12700"/>
            <a:ext cx="546735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6580"/>
            <a:ext cx="78867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046988" y="1497770"/>
            <a:ext cx="7050024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="" xmlns:a16="http://schemas.microsoft.com/office/drawing/2014/main" id="{C7654E36-50FF-425E-B595-F3957610B5D8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9973827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7621" y="6002373"/>
            <a:ext cx="4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6002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002373"/>
            <a:ext cx="2549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ucaxtuba" TargetMode="External"/><Relationship Id="rId2" Type="http://schemas.openxmlformats.org/officeDocument/2006/relationships/hyperlink" Target="mailto:kolozhvariva@mail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883066" cy="2281355"/>
          </a:xfrm>
        </p:spPr>
        <p:txBody>
          <a:bodyPr/>
          <a:lstStyle/>
          <a:p>
            <a:pPr algn="ctr"/>
            <a:r>
              <a:rPr lang="ru-RU" sz="5400" dirty="0" smtClean="0"/>
              <a:t>«Параллельная реальность: </a:t>
            </a:r>
            <a:br>
              <a:rPr lang="ru-RU" sz="5400" dirty="0" smtClean="0"/>
            </a:br>
            <a:r>
              <a:rPr lang="ru-RU" sz="5400" dirty="0" smtClean="0"/>
              <a:t>село Нижнее Безродное»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643702" cy="1071570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chemeClr val="bg1"/>
                </a:solidFill>
                <a:latin typeface="Georgia" pitchFamily="18" charset="0"/>
              </a:rPr>
              <a:t>Разработчик: Коложвари Василина Анатольевна, педагог дополнительного образования                 МКУДО ДЮЦ Среднеахтубинского района</a:t>
            </a:r>
          </a:p>
          <a:p>
            <a:endParaRPr lang="ru-RU" sz="2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3652838"/>
            <a:ext cx="8572560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</a:rPr>
              <a:t>Пешеходный интерактивный просветительский туристический маршрут по историческому центру рабочего посёлка Средняя Ахтуба Волгоградской области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14612" y="6072206"/>
            <a:ext cx="371477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р.п. Средняя Ахтуба, 2020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501122" cy="1101897"/>
          </a:xfrm>
        </p:spPr>
        <p:txBody>
          <a:bodyPr/>
          <a:lstStyle/>
          <a:p>
            <a:r>
              <a:rPr lang="ru-RU" sz="3200" dirty="0" smtClean="0"/>
              <a:t>Электронная почта </a:t>
            </a:r>
            <a:r>
              <a:rPr lang="en-US" sz="3200" dirty="0" smtClean="0">
                <a:hlinkClick r:id="rId2"/>
              </a:rPr>
              <a:t>kolozhvariva@mail.ru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000132"/>
          </a:xfrm>
        </p:spPr>
        <p:txBody>
          <a:bodyPr/>
          <a:lstStyle/>
          <a:p>
            <a:r>
              <a:rPr lang="ru-RU" sz="3200" dirty="0" smtClean="0"/>
              <a:t>Контактная информация: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2643182"/>
            <a:ext cx="8429684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Телефон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8-904-415-49-36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1472" y="3857628"/>
            <a:ext cx="8358246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Социальная сеть ВК </a:t>
            </a:r>
            <a:r>
              <a:rPr lang="en-US" sz="3000" dirty="0" smtClean="0">
                <a:hlinkClick r:id="rId3"/>
              </a:rPr>
              <a:t>https</a:t>
            </a:r>
            <a:r>
              <a:rPr lang="en-US" sz="3000" dirty="0" smtClean="0">
                <a:hlinkClick r:id="rId3"/>
              </a:rPr>
              <a:t>://</a:t>
            </a:r>
            <a:r>
              <a:rPr lang="en-US" sz="3000" dirty="0" smtClean="0">
                <a:hlinkClick r:id="rId3"/>
              </a:rPr>
              <a:t>vk.com/ducaxtuba</a:t>
            </a:r>
            <a:r>
              <a:rPr lang="ru-RU" sz="3000" dirty="0" smtClean="0"/>
              <a:t> </a:t>
            </a:r>
            <a:endParaRPr lang="ru-RU" sz="300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43998" cy="1101897"/>
          </a:xfrm>
        </p:spPr>
        <p:txBody>
          <a:bodyPr/>
          <a:lstStyle/>
          <a:p>
            <a:pPr lvl="0"/>
            <a:r>
              <a:rPr lang="ru-RU" sz="2800" dirty="0" smtClean="0"/>
              <a:t>Проект пешеходного интерактивного просветительского туристического маршрута по историческому центру рабочего посёлка Средняя Ахтуба «Параллельная реальность: село Нижнее Безродное»  предполагает проведение краеведческих экскурсий в форме интерактивно-познавательного квеста для жителей и гостей районного центра с привлечением в качестве экскурсоводов обучающихся Детско-юношеского центра Среднеахтубинского района и членов Совета ветеранов Среднеахтубинского района.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3066" cy="1000132"/>
          </a:xfrm>
        </p:spPr>
        <p:txBody>
          <a:bodyPr/>
          <a:lstStyle/>
          <a:p>
            <a:r>
              <a:rPr lang="ru-RU" sz="3200" dirty="0" smtClean="0"/>
              <a:t>Содержание проекта: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358246" cy="11018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000" dirty="0" smtClean="0"/>
              <a:t>Руководитель проекта, краевед – Коложвари Василина Анатольевна, педагог дополнительного образования МКУДО ДЮЦ Среднеахтубинского района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Помощник руководителя проекта, программист, сценарист  – Каменский Иван Олегович, студент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Краевед – Клинков Евгений Юрьевич, учитель географии МОУ СОШ № 1 р.п. Средняя Ахтуба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Краевед – Алексеевская Татьяна Васильевна, председатель Совета ветеранов Среднеахтубинского муниципального  района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Фотограф/</a:t>
            </a:r>
            <a:r>
              <a:rPr lang="ru-RU" sz="2000" dirty="0" err="1" smtClean="0"/>
              <a:t>видеооператор</a:t>
            </a:r>
            <a:r>
              <a:rPr lang="ru-RU" sz="2000" dirty="0" smtClean="0"/>
              <a:t>, информационное сопровождение – Кондрашова Светлана Александровна, корреспондент МАУ «Редакция газеты «Звезда» Среднеахтубинского муниципального района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Сценарист, разработчик </a:t>
            </a:r>
            <a:r>
              <a:rPr lang="ru-RU" sz="2000" dirty="0" err="1" smtClean="0"/>
              <a:t>квестов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Любакова</a:t>
            </a:r>
            <a:r>
              <a:rPr lang="ru-RU" sz="2000" dirty="0" smtClean="0"/>
              <a:t> Полина Владимировна, студентка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3066" cy="1000132"/>
          </a:xfrm>
        </p:spPr>
        <p:txBody>
          <a:bodyPr/>
          <a:lstStyle/>
          <a:p>
            <a:r>
              <a:rPr lang="ru-RU" sz="3200" dirty="0" smtClean="0"/>
              <a:t>Команда проекта: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3066" cy="1000132"/>
          </a:xfrm>
        </p:spPr>
        <p:txBody>
          <a:bodyPr/>
          <a:lstStyle/>
          <a:p>
            <a:r>
              <a:rPr lang="ru-RU" sz="3200" dirty="0" smtClean="0"/>
              <a:t>Задачи проекта: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0699" y="3714752"/>
            <a:ext cx="6353301" cy="1101897"/>
          </a:xfrm>
        </p:spPr>
        <p:txBody>
          <a:bodyPr/>
          <a:lstStyle/>
          <a:p>
            <a:pPr lvl="0"/>
            <a:r>
              <a:rPr lang="ru-RU" sz="2400" dirty="0" smtClean="0"/>
              <a:t>повышение уровня коммуникации и социализации людей пожилого возраста;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214422"/>
            <a:ext cx="7567715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и углубление знаний у детей и молодёжи об истории родного посёлка и края;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2214554"/>
            <a:ext cx="7567715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активизация взаимодействия между детьми, подростками и пожилыми людьми, сохранение исторической преемственности поколений;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Василина\Pictures\ФОТКИ\ДЮЦ\2019-2020 учебный год\День книгодарения\9PVElXv0x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714644" cy="2035983"/>
          </a:xfrm>
          <a:prstGeom prst="rect">
            <a:avLst/>
          </a:prstGeom>
          <a:noFill/>
        </p:spPr>
      </p:pic>
      <p:pic>
        <p:nvPicPr>
          <p:cNvPr id="1027" name="Picture 3" descr="C:\Users\Василина\Pictures\ФОТКИ\ДЮЦ\2019-2020 учебный год\День мужчин\IMG_20191101_14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72008"/>
            <a:ext cx="2714643" cy="2035982"/>
          </a:xfrm>
          <a:prstGeom prst="rect">
            <a:avLst/>
          </a:prstGeom>
          <a:noFill/>
        </p:spPr>
      </p:pic>
      <p:pic>
        <p:nvPicPr>
          <p:cNvPr id="1028" name="Picture 4" descr="C:\Users\Василина\Pictures\ФОТКИ\ДЮЦ\2019-2020 учебный год\7Q_tiNaiX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72008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7567715" cy="1101897"/>
          </a:xfrm>
        </p:spPr>
        <p:txBody>
          <a:bodyPr/>
          <a:lstStyle/>
          <a:p>
            <a:pPr lvl="0"/>
            <a:r>
              <a:rPr lang="ru-RU" sz="2400" dirty="0" smtClean="0"/>
              <a:t>сбор информации об истории посёлка у краеведов и старожилов р.п. Средняя Ахтуба – членов Совета ветеранов Среднеахтубинского района;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3066" cy="1000132"/>
          </a:xfrm>
        </p:spPr>
        <p:txBody>
          <a:bodyPr/>
          <a:lstStyle/>
          <a:p>
            <a:r>
              <a:rPr lang="ru-RU" sz="3200" dirty="0" smtClean="0"/>
              <a:t>Задачи проекта: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14612" y="2357430"/>
            <a:ext cx="600079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разработка экскурсионной программы туристического маршрута;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1" y="3643314"/>
            <a:ext cx="5786478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членов Совета ветеранов Среднеахтубинского района для организации работы маршрута;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000496" y="5643578"/>
            <a:ext cx="4929253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привлечение обучающихся для организации работы маршрута;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Василина\Pictures\ФОТКИ\История\fot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2714644" cy="1980312"/>
          </a:xfrm>
          <a:prstGeom prst="rect">
            <a:avLst/>
          </a:prstGeom>
          <a:noFill/>
        </p:spPr>
      </p:pic>
      <p:pic>
        <p:nvPicPr>
          <p:cNvPr id="2052" name="Picture 4" descr="C:\Users\Василина\Pictures\ФОТКИ\История\мит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143248"/>
            <a:ext cx="2896889" cy="19859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143116"/>
            <a:ext cx="6572296" cy="1101897"/>
          </a:xfrm>
        </p:spPr>
        <p:txBody>
          <a:bodyPr/>
          <a:lstStyle/>
          <a:p>
            <a:pPr lvl="0"/>
            <a:r>
              <a:rPr lang="ru-RU" sz="2400" dirty="0" smtClean="0"/>
              <a:t>размещение информации о туристическом маршруте на сайте МКУДО ДЮЦ Среднеахтубинского района;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3066" cy="1000132"/>
          </a:xfrm>
        </p:spPr>
        <p:txBody>
          <a:bodyPr/>
          <a:lstStyle/>
          <a:p>
            <a:r>
              <a:rPr lang="ru-RU" sz="3200" dirty="0" smtClean="0"/>
              <a:t>Задачи проекта: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1071546"/>
            <a:ext cx="8572560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экскурсий-квестов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туристическому маршруту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</a:t>
            </a:r>
            <a:r>
              <a:rPr lang="ru-RU" sz="2400" dirty="0" smtClean="0">
                <a:solidFill>
                  <a:schemeClr val="tx2"/>
                </a:solidFill>
              </a:rPr>
              <a:t>привлечение не менее 300  человек из числа детей, молодёжи, людей старшего возраста;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20" y="3643314"/>
            <a:ext cx="8572560" cy="1101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постоянного взаимодействия со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Среднеахтубинским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районным историко-краеведческим музеем, размещение информации о маршруте на сайте музея;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72066" y="4929198"/>
            <a:ext cx="271467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выпуск буклетов-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путеводителей;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Василина\Pictures\ФОТКИ\История\памятник на братской моги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786322"/>
            <a:ext cx="3357586" cy="18525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72560" cy="1101897"/>
          </a:xfrm>
        </p:spPr>
        <p:txBody>
          <a:bodyPr/>
          <a:lstStyle/>
          <a:p>
            <a:pPr lvl="0"/>
            <a:r>
              <a:rPr lang="ru-RU" sz="2400" dirty="0" smtClean="0"/>
              <a:t>Целевые группы: </a:t>
            </a:r>
          </a:p>
          <a:p>
            <a:pPr lvl="0"/>
            <a:r>
              <a:rPr lang="ru-RU" sz="2400" dirty="0" smtClean="0"/>
              <a:t>1) дети и подростки в возрасте от 7 до 16 лет, </a:t>
            </a:r>
          </a:p>
          <a:p>
            <a:pPr lvl="0"/>
            <a:r>
              <a:rPr lang="ru-RU" sz="2400" dirty="0" smtClean="0"/>
              <a:t>2) молодёжь и студенты в возрасте от 16 до 25 лет, </a:t>
            </a:r>
          </a:p>
          <a:p>
            <a:pPr lvl="0"/>
            <a:r>
              <a:rPr lang="ru-RU" sz="2400" dirty="0" smtClean="0"/>
              <a:t>3) семьи, поколения семей (дедушки-бабушки, родители, дети-внуки (как жители,  так и гости районного центра),</a:t>
            </a:r>
          </a:p>
          <a:p>
            <a:pPr lvl="0"/>
            <a:r>
              <a:rPr lang="ru-RU" sz="2400" dirty="0" smtClean="0"/>
              <a:t>4) взрослые из числа педагогов, преподавателей различных образовательных организаций, работающих по направлению исторического образования и школьного краеведения;</a:t>
            </a:r>
          </a:p>
          <a:p>
            <a:pPr lvl="0"/>
            <a:r>
              <a:rPr lang="ru-RU" sz="2400" dirty="0" smtClean="0"/>
              <a:t>5) взрослые из числа социально значимых групп: Совета ветеранов Среднеахтубинского района и Среднеахтубинского отделения Всероссийского общества инвалидов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3066" cy="1000132"/>
          </a:xfrm>
        </p:spPr>
        <p:txBody>
          <a:bodyPr/>
          <a:lstStyle/>
          <a:p>
            <a:r>
              <a:rPr lang="ru-RU" sz="3200" dirty="0" smtClean="0"/>
              <a:t>Для кого создан проект: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15436" cy="1101897"/>
          </a:xfrm>
        </p:spPr>
        <p:txBody>
          <a:bodyPr/>
          <a:lstStyle/>
          <a:p>
            <a:r>
              <a:rPr lang="ru-RU" sz="3200" dirty="0" smtClean="0"/>
              <a:t>Проект будет реализовываться на территории городского поселения рабочий посёлок Средняя Ахтуба Среднеахтубинского муниципального района Волгоградской области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000132"/>
          </a:xfrm>
        </p:spPr>
        <p:txBody>
          <a:bodyPr/>
          <a:lstStyle/>
          <a:p>
            <a:r>
              <a:rPr lang="ru-RU" sz="3200" dirty="0" smtClean="0"/>
              <a:t>География проекта:</a:t>
            </a:r>
            <a:endParaRPr lang="ru-RU" sz="3200" dirty="0"/>
          </a:p>
        </p:txBody>
      </p:sp>
      <p:pic>
        <p:nvPicPr>
          <p:cNvPr id="4098" name="Picture 2" descr="C:\Users\Василина\Pictures\ФОТКИ\История\QPIQ3tWgJ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571876"/>
            <a:ext cx="2786082" cy="2089561"/>
          </a:xfrm>
          <a:prstGeom prst="rect">
            <a:avLst/>
          </a:prstGeom>
          <a:noFill/>
        </p:spPr>
      </p:pic>
      <p:pic>
        <p:nvPicPr>
          <p:cNvPr id="4099" name="Picture 3" descr="C:\Users\Василина\Pictures\ФОТКИ\История\2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754246"/>
            <a:ext cx="2686401" cy="2103754"/>
          </a:xfrm>
          <a:prstGeom prst="rect">
            <a:avLst/>
          </a:prstGeom>
          <a:noFill/>
        </p:spPr>
      </p:pic>
      <p:pic>
        <p:nvPicPr>
          <p:cNvPr id="4100" name="Picture 4" descr="C:\Users\Василина\Pictures\ФОТКИ\История\20_big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00438"/>
            <a:ext cx="2666996" cy="2000247"/>
          </a:xfrm>
          <a:prstGeom prst="rect">
            <a:avLst/>
          </a:prstGeom>
          <a:noFill/>
        </p:spPr>
      </p:pic>
      <p:pic>
        <p:nvPicPr>
          <p:cNvPr id="4101" name="Picture 5" descr="C:\Users\Василина\Pictures\ФОТКИ\История\94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1" y="4763696"/>
            <a:ext cx="2590799" cy="2094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572560" cy="1101897"/>
          </a:xfrm>
        </p:spPr>
        <p:txBody>
          <a:bodyPr/>
          <a:lstStyle/>
          <a:p>
            <a:pPr lvl="0"/>
            <a:r>
              <a:rPr lang="ru-RU" sz="3200" dirty="0" smtClean="0"/>
              <a:t>повышение уровня знаний об истории родного посёлка и края в разрезе истории страны, формирование интереса к изучению истории России,  вовлечение людей пенсионного возраста в активную коммуникацию с подрастающим поколением, популяризация экскурсионного туризма.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000132"/>
          </a:xfrm>
        </p:spPr>
        <p:txBody>
          <a:bodyPr/>
          <a:lstStyle/>
          <a:p>
            <a:r>
              <a:rPr lang="ru-RU" sz="3200" dirty="0" smtClean="0"/>
              <a:t>Результаты проекта:</a:t>
            </a:r>
            <a:endParaRPr lang="ru-RU" sz="3200" dirty="0"/>
          </a:p>
        </p:txBody>
      </p:sp>
      <p:pic>
        <p:nvPicPr>
          <p:cNvPr id="5122" name="Picture 2" descr="C:\Users\Василина\Pictures\ФОТКИ\ДЮЦ\2019-2020 учебный год\День мужчин\IMG_20191101_14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04114"/>
            <a:ext cx="3205052" cy="24037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45331398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0677662_TF45331398" id="{54C9E4F3-3A03-4402-A107-9DDD7A71BB82}" vid="{F9B8EB22-9DB8-442E-BFF0-27918EB9B0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tf45331398</Template>
  <TotalTime>176</TotalTime>
  <Words>498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tf45331398</vt:lpstr>
      <vt:lpstr>«Параллельная реальность:  село Нижнее Безродное»</vt:lpstr>
      <vt:lpstr>Содержание проекта:</vt:lpstr>
      <vt:lpstr>Команда проекта:</vt:lpstr>
      <vt:lpstr>Задачи проекта:</vt:lpstr>
      <vt:lpstr>Задачи проекта:</vt:lpstr>
      <vt:lpstr>Задачи проекта:</vt:lpstr>
      <vt:lpstr>Для кого создан проект:</vt:lpstr>
      <vt:lpstr>География проекта:</vt:lpstr>
      <vt:lpstr>Результаты проекта:</vt:lpstr>
      <vt:lpstr>Контактная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Василина Коложвари</dc:creator>
  <cp:lastModifiedBy>Василина Коложвари</cp:lastModifiedBy>
  <cp:revision>23</cp:revision>
  <dcterms:created xsi:type="dcterms:W3CDTF">2020-04-28T07:36:52Z</dcterms:created>
  <dcterms:modified xsi:type="dcterms:W3CDTF">2020-04-28T11:19:10Z</dcterms:modified>
</cp:coreProperties>
</file>