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p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image9.jpg" ContentType="image/jpeg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media/image16.jpg" ContentType="image/jpeg"/>
  <Override PartName="/ppt/notesSlides/notesSlide8.xml" ContentType="application/vnd.openxmlformats-officedocument.presentationml.notesSlide+xml"/>
  <Override PartName="/ppt/media/image17.jpg" ContentType="image/jpeg"/>
  <Override PartName="/ppt/notesSlides/notesSlide9.xml" ContentType="application/vnd.openxmlformats-officedocument.presentationml.notesSlide+xml"/>
  <Override PartName="/ppt/media/image18.jp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 autoCompressPictures="0">
  <p:sldMasterIdLst>
    <p:sldMasterId id="2147483648" r:id="rId4"/>
  </p:sldMasterIdLst>
  <p:notesMasterIdLst>
    <p:notesMasterId r:id="rId16"/>
  </p:notesMasterIdLst>
  <p:handoutMasterIdLst>
    <p:handoutMasterId r:id="rId17"/>
  </p:handoutMasterIdLst>
  <p:sldIdLst>
    <p:sldId id="256" r:id="rId5"/>
    <p:sldId id="285" r:id="rId6"/>
    <p:sldId id="278" r:id="rId7"/>
    <p:sldId id="289" r:id="rId8"/>
    <p:sldId id="264" r:id="rId9"/>
    <p:sldId id="288" r:id="rId10"/>
    <p:sldId id="290" r:id="rId11"/>
    <p:sldId id="287" r:id="rId12"/>
    <p:sldId id="260" r:id="rId13"/>
    <p:sldId id="261" r:id="rId14"/>
    <p:sldId id="291" r:id="rId15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4128" userDrawn="1">
          <p15:clr>
            <a:srgbClr val="A4A3A4"/>
          </p15:clr>
        </p15:guide>
        <p15:guide id="2" orient="horz" pos="9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5A5A5"/>
    <a:srgbClr val="BEB9AA"/>
    <a:srgbClr val="C0C9C2"/>
    <a:srgbClr val="AA9D92"/>
    <a:srgbClr val="F2F1EE"/>
    <a:srgbClr val="D8D2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09" autoAdjust="0"/>
    <p:restoredTop sz="93595" autoAdjust="0"/>
  </p:normalViewPr>
  <p:slideViewPr>
    <p:cSldViewPr snapToGrid="0">
      <p:cViewPr varScale="1">
        <p:scale>
          <a:sx n="84" d="100"/>
          <a:sy n="84" d="100"/>
        </p:scale>
        <p:origin x="442" y="82"/>
      </p:cViewPr>
      <p:guideLst>
        <p:guide pos="4128"/>
        <p:guide orient="horz" pos="960"/>
      </p:guideLst>
    </p:cSldViewPr>
  </p:slideViewPr>
  <p:outlineViewPr>
    <p:cViewPr>
      <p:scale>
        <a:sx n="33" d="100"/>
        <a:sy n="33" d="100"/>
      </p:scale>
      <p:origin x="0" y="-4027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83" d="100"/>
          <a:sy n="83" d="100"/>
        </p:scale>
        <p:origin x="3918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xmlns="" id="{356E6020-4209-49A3-9DC4-18264096E79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E7797462-F1DD-4E64-BC14-F17A0F34B5A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773AFD89-2FB2-4AD6-BE5B-8BA0B611A84E}" type="datetime1">
              <a:rPr lang="ru-RU" smtClean="0"/>
              <a:t>17.05.2024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8075F0E3-AC70-4B5A-BCEB-9E3C021C86A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748F68B5-925F-4468-95B3-EA77C29C342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688A06BE-7519-4B21-9E1D-AE6D6E69C3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738306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C2935F0F-680A-477E-89A7-E55DB4F994FC}" type="datetime1">
              <a:rPr lang="ru-RU" noProof="0" smtClean="0"/>
              <a:t>17.05.2024</a:t>
            </a:fld>
            <a:endParaRPr lang="ru-RU" noProof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5A9B2C62-FE30-453D-946B-754E9E42C845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92232635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ru-RU"/>
              <a:t>Междустрочный интервал + номера страниц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5A9B2C62-FE30-453D-946B-754E9E42C845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73754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A9B2C62-FE30-453D-946B-754E9E42C845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19395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A9B2C62-FE30-453D-946B-754E9E42C845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62094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A9B2C62-FE30-453D-946B-754E9E42C845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9797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A9B2C62-FE30-453D-946B-754E9E42C845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28807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A9B2C62-FE30-453D-946B-754E9E42C845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32079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A9B2C62-FE30-453D-946B-754E9E42C845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51421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A9B2C62-FE30-453D-946B-754E9E42C845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53416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A9B2C62-FE30-453D-946B-754E9E42C845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51553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Название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21">
            <a:extLst>
              <a:ext uri="{FF2B5EF4-FFF2-40B4-BE49-F238E27FC236}">
                <a16:creationId xmlns:a16="http://schemas.microsoft.com/office/drawing/2014/main" xmlns="" id="{F2964EA8-200F-47C5-90C2-1DBA3D6D7CD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28700" y="5078187"/>
            <a:ext cx="3222058" cy="964620"/>
          </a:xfrm>
        </p:spPr>
        <p:txBody>
          <a:bodyPr rtlCol="0">
            <a:noAutofit/>
          </a:bodyPr>
          <a:lstStyle>
            <a:lvl1pPr marL="0" indent="0">
              <a:buNone/>
              <a:defRPr sz="1400">
                <a:solidFill>
                  <a:schemeClr val="accent2">
                    <a:lumMod val="50000"/>
                  </a:schemeClr>
                </a:solidFill>
              </a:defRPr>
            </a:lvl1pPr>
            <a:lvl2pPr marL="457200" indent="0">
              <a:buNone/>
              <a:defRPr sz="1400">
                <a:solidFill>
                  <a:schemeClr val="bg2">
                    <a:lumMod val="50000"/>
                  </a:schemeClr>
                </a:solidFill>
              </a:defRPr>
            </a:lvl2pPr>
            <a:lvl3pPr marL="914400" indent="0">
              <a:buNone/>
              <a:defRPr sz="1400">
                <a:solidFill>
                  <a:schemeClr val="bg2">
                    <a:lumMod val="50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bg2">
                    <a:lumMod val="50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bg2">
                    <a:lumMod val="50000"/>
                  </a:schemeClr>
                </a:solidFill>
              </a:defRPr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13" name="Рисунок 19">
            <a:extLst>
              <a:ext uri="{FF2B5EF4-FFF2-40B4-BE49-F238E27FC236}">
                <a16:creationId xmlns:a16="http://schemas.microsoft.com/office/drawing/2014/main" xmlns="" id="{7878E298-5074-4E51-993E-34931A897F1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21413" y="0"/>
            <a:ext cx="4941887" cy="5726113"/>
          </a:xfrm>
        </p:spPr>
        <p:txBody>
          <a:bodyPr rtlCol="0"/>
          <a:lstStyle/>
          <a:p>
            <a:pPr rtl="0"/>
            <a:endParaRPr lang="ru-RU" noProof="0"/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xmlns="" id="{42D26D0E-18C6-4DB1-B3A5-75E29BD65B17}"/>
              </a:ext>
            </a:extLst>
          </p:cNvPr>
          <p:cNvCxnSpPr>
            <a:cxnSpLocks/>
          </p:cNvCxnSpPr>
          <p:nvPr userDrawn="1"/>
        </p:nvCxnSpPr>
        <p:spPr>
          <a:xfrm>
            <a:off x="1028700" y="457211"/>
            <a:ext cx="1142999" cy="0"/>
          </a:xfrm>
          <a:prstGeom prst="line">
            <a:avLst/>
          </a:prstGeom>
          <a:noFill/>
          <a:ln w="15875" cap="flat" cmpd="sng" algn="ctr">
            <a:solidFill>
              <a:schemeClr val="accent2">
                <a:lumMod val="50000"/>
              </a:schemeClr>
            </a:solidFill>
            <a:prstDash val="solid"/>
            <a:miter lim="800000"/>
          </a:ln>
          <a:effectLst/>
        </p:spPr>
      </p:cxn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989B90B-5C3C-4760-9360-5AE10BF87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513" y="876299"/>
            <a:ext cx="5181486" cy="2242441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lnSpc>
                <a:spcPct val="90000"/>
              </a:lnSpc>
              <a:defRPr lang="en-US" sz="7200">
                <a:solidFill>
                  <a:schemeClr val="accent2">
                    <a:lumMod val="50000"/>
                  </a:schemeClr>
                </a:solidFill>
                <a:ea typeface="+mn-ea"/>
                <a:cs typeface="+mn-cs"/>
              </a:defRPr>
            </a:lvl1pPr>
          </a:lstStyle>
          <a:p>
            <a:pPr marL="0" lvl="0" indent="0" rtl="0">
              <a:lnSpc>
                <a:spcPts val="6500"/>
              </a:lnSpc>
              <a:spcBef>
                <a:spcPts val="1000"/>
              </a:spcBef>
              <a:buFont typeface="Arial" panose="020B0604020202020204" pitchFamily="34" charset="0"/>
            </a:pPr>
            <a:r>
              <a:rPr lang="ru-RU" noProof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9164985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одержимое с 3 столбцами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Рисунок 16">
            <a:extLst>
              <a:ext uri="{FF2B5EF4-FFF2-40B4-BE49-F238E27FC236}">
                <a16:creationId xmlns:a16="http://schemas.microsoft.com/office/drawing/2014/main" xmlns="" id="{0337C3D7-7DDB-42A8-901A-EC153DD2745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10300" y="0"/>
            <a:ext cx="4953000" cy="3302000"/>
          </a:xfrm>
        </p:spPr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10" name="Объект 2">
            <a:extLst>
              <a:ext uri="{FF2B5EF4-FFF2-40B4-BE49-F238E27FC236}">
                <a16:creationId xmlns:a16="http://schemas.microsoft.com/office/drawing/2014/main" xmlns="" id="{27B95226-A076-4D55-B408-1389A2F8C7A0}"/>
              </a:ext>
            </a:extLst>
          </p:cNvPr>
          <p:cNvSpPr>
            <a:spLocks noGrp="1"/>
          </p:cNvSpPr>
          <p:nvPr>
            <p:ph idx="4294967295" hasCustomPrompt="1"/>
          </p:nvPr>
        </p:nvSpPr>
        <p:spPr>
          <a:xfrm>
            <a:off x="1028700" y="3556002"/>
            <a:ext cx="3108960" cy="2286000"/>
          </a:xfrm>
        </p:spPr>
        <p:txBody>
          <a:bodyPr rtlCol="0">
            <a:normAutofit/>
          </a:bodyPr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0" i="0" u="none" strike="noStrike" kern="1200" cap="none" spc="0" normalizeH="0" noProof="0">
                <a:ln>
                  <a:noFill/>
                </a:ln>
                <a:solidFill>
                  <a:srgbClr val="C0C9C2">
                    <a:lumMod val="50000"/>
                  </a:srgbClr>
                </a:solidFill>
                <a:effectLst/>
                <a:uLnTx/>
                <a:uFillTx/>
                <a:latin typeface="Biome Light" panose="020B0303030204020804" pitchFamily="34" charset="0"/>
                <a:ea typeface="+mn-ea"/>
                <a:cs typeface="Biome Light" panose="020B0303030204020804" pitchFamily="34" charset="0"/>
              </a:rPr>
              <a:t>Вставьте текст</a:t>
            </a:r>
            <a:endParaRPr lang="ru-RU" sz="1400">
              <a:solidFill>
                <a:srgbClr val="C0C9C2">
                  <a:lumMod val="50000"/>
                </a:srgbClr>
              </a:solidFill>
              <a:latin typeface="Biome Light" panose="020B0303030204020804" pitchFamily="34" charset="0"/>
              <a:cs typeface="Biome Light" panose="020B03030302040208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srgbClr val="C0C9C2">
                  <a:lumMod val="50000"/>
                </a:srgbClr>
              </a:solidFill>
              <a:effectLst/>
              <a:uLnTx/>
              <a:uFillTx/>
              <a:latin typeface="Biome Light" panose="020B0303030204020804" pitchFamily="34" charset="0"/>
              <a:ea typeface="+mn-ea"/>
              <a:cs typeface="Biome Light" panose="020B03030302040208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srgbClr val="C0C9C2">
                  <a:lumMod val="50000"/>
                </a:srgbClr>
              </a:solidFill>
              <a:effectLst/>
              <a:uLnTx/>
              <a:uFillTx/>
              <a:latin typeface="Biome Light" panose="020B0303030204020804" pitchFamily="34" charset="0"/>
              <a:ea typeface="+mn-ea"/>
              <a:cs typeface="Biome Light" panose="020B0303030204020804" pitchFamily="34" charset="0"/>
            </a:endParaRPr>
          </a:p>
          <a:p>
            <a:pPr rtl="0"/>
            <a:endParaRPr lang="ru-RU" sz="1600" dirty="0">
              <a:solidFill>
                <a:schemeClr val="tx2">
                  <a:lumMod val="50000"/>
                </a:schemeClr>
              </a:solidFill>
              <a:latin typeface="Biome Light" panose="020B0303030204020804" pitchFamily="34" charset="0"/>
              <a:cs typeface="Biome Light" panose="020B0303030204020804" pitchFamily="34" charset="0"/>
            </a:endParaRPr>
          </a:p>
        </p:txBody>
      </p:sp>
      <p:sp>
        <p:nvSpPr>
          <p:cNvPr id="14" name="Объект 2">
            <a:extLst>
              <a:ext uri="{FF2B5EF4-FFF2-40B4-BE49-F238E27FC236}">
                <a16:creationId xmlns:a16="http://schemas.microsoft.com/office/drawing/2014/main" xmlns="" id="{86673F10-179D-4539-AA33-AE34EC0457EF}"/>
              </a:ext>
            </a:extLst>
          </p:cNvPr>
          <p:cNvSpPr>
            <a:spLocks noGrp="1"/>
          </p:cNvSpPr>
          <p:nvPr>
            <p:ph idx="4294967295" hasCustomPrompt="1"/>
          </p:nvPr>
        </p:nvSpPr>
        <p:spPr>
          <a:xfrm>
            <a:off x="4541520" y="3556001"/>
            <a:ext cx="3108960" cy="2285999"/>
          </a:xfrm>
        </p:spPr>
        <p:txBody>
          <a:bodyPr rtlCol="0">
            <a:normAutofit/>
          </a:bodyPr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0" i="0" u="none" strike="noStrike" kern="1200" cap="none" spc="0" normalizeH="0" noProof="0">
                <a:ln>
                  <a:noFill/>
                </a:ln>
                <a:solidFill>
                  <a:srgbClr val="C0C9C2">
                    <a:lumMod val="50000"/>
                  </a:srgbClr>
                </a:solidFill>
                <a:effectLst/>
                <a:uLnTx/>
                <a:uFillTx/>
                <a:latin typeface="Biome Light" panose="020B0303030204020804" pitchFamily="34" charset="0"/>
                <a:ea typeface="+mn-ea"/>
                <a:cs typeface="Biome Light" panose="020B0303030204020804" pitchFamily="34" charset="0"/>
              </a:rPr>
              <a:t>Вставьте текст</a:t>
            </a:r>
            <a:endParaRPr lang="ru-RU" sz="1400">
              <a:solidFill>
                <a:srgbClr val="C0C9C2">
                  <a:lumMod val="50000"/>
                </a:srgbClr>
              </a:solidFill>
              <a:latin typeface="Biome Light" panose="020B0303030204020804" pitchFamily="34" charset="0"/>
              <a:cs typeface="Biome Light" panose="020B03030302040208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srgbClr val="C0C9C2">
                  <a:lumMod val="50000"/>
                </a:srgbClr>
              </a:solidFill>
              <a:effectLst/>
              <a:uLnTx/>
              <a:uFillTx/>
              <a:latin typeface="Biome Light" panose="020B0303030204020804" pitchFamily="34" charset="0"/>
              <a:ea typeface="+mn-ea"/>
              <a:cs typeface="Biome Light" panose="020B03030302040208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srgbClr val="C0C9C2">
                  <a:lumMod val="50000"/>
                </a:srgbClr>
              </a:solidFill>
              <a:effectLst/>
              <a:uLnTx/>
              <a:uFillTx/>
              <a:latin typeface="Biome Light" panose="020B0303030204020804" pitchFamily="34" charset="0"/>
              <a:ea typeface="+mn-ea"/>
              <a:cs typeface="Biome Light" panose="020B0303030204020804" pitchFamily="34" charset="0"/>
            </a:endParaRPr>
          </a:p>
          <a:p>
            <a:pPr rtl="0"/>
            <a:endParaRPr lang="ru-RU" sz="1600" dirty="0">
              <a:solidFill>
                <a:schemeClr val="tx2">
                  <a:lumMod val="50000"/>
                </a:schemeClr>
              </a:solidFill>
              <a:latin typeface="Biome Light" panose="020B0303030204020804" pitchFamily="34" charset="0"/>
              <a:cs typeface="Biome Light" panose="020B0303030204020804" pitchFamily="34" charset="0"/>
            </a:endParaRPr>
          </a:p>
        </p:txBody>
      </p:sp>
      <p:sp>
        <p:nvSpPr>
          <p:cNvPr id="19" name="Объект 2">
            <a:extLst>
              <a:ext uri="{FF2B5EF4-FFF2-40B4-BE49-F238E27FC236}">
                <a16:creationId xmlns:a16="http://schemas.microsoft.com/office/drawing/2014/main" xmlns="" id="{EB6CFC30-1A59-4D28-9E30-0FF7D632C6A2}"/>
              </a:ext>
            </a:extLst>
          </p:cNvPr>
          <p:cNvSpPr>
            <a:spLocks noGrp="1"/>
          </p:cNvSpPr>
          <p:nvPr>
            <p:ph idx="4294967295" hasCustomPrompt="1"/>
          </p:nvPr>
        </p:nvSpPr>
        <p:spPr>
          <a:xfrm>
            <a:off x="8054340" y="3556001"/>
            <a:ext cx="3108960" cy="2285999"/>
          </a:xfrm>
        </p:spPr>
        <p:txBody>
          <a:bodyPr rtlCol="0">
            <a:normAutofit/>
          </a:bodyPr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0" i="0" u="none" strike="noStrike" kern="1200" cap="none" spc="0" normalizeH="0" noProof="0">
                <a:ln>
                  <a:noFill/>
                </a:ln>
                <a:solidFill>
                  <a:srgbClr val="C0C9C2">
                    <a:lumMod val="50000"/>
                  </a:srgbClr>
                </a:solidFill>
                <a:effectLst/>
                <a:uLnTx/>
                <a:uFillTx/>
                <a:latin typeface="Biome Light" panose="020B0303030204020804" pitchFamily="34" charset="0"/>
                <a:ea typeface="+mn-ea"/>
                <a:cs typeface="Biome Light" panose="020B0303030204020804" pitchFamily="34" charset="0"/>
              </a:rPr>
              <a:t>Вставьте текст</a:t>
            </a:r>
            <a:endParaRPr lang="ru-RU" sz="1400">
              <a:solidFill>
                <a:srgbClr val="C0C9C2">
                  <a:lumMod val="50000"/>
                </a:srgbClr>
              </a:solidFill>
              <a:latin typeface="Biome Light" panose="020B0303030204020804" pitchFamily="34" charset="0"/>
              <a:cs typeface="Biome Light" panose="020B03030302040208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srgbClr val="C0C9C2">
                  <a:lumMod val="50000"/>
                </a:srgbClr>
              </a:solidFill>
              <a:effectLst/>
              <a:uLnTx/>
              <a:uFillTx/>
              <a:latin typeface="Biome Light" panose="020B0303030204020804" pitchFamily="34" charset="0"/>
              <a:ea typeface="+mn-ea"/>
              <a:cs typeface="Biome Light" panose="020B03030302040208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srgbClr val="C0C9C2">
                  <a:lumMod val="50000"/>
                </a:srgbClr>
              </a:solidFill>
              <a:effectLst/>
              <a:uLnTx/>
              <a:uFillTx/>
              <a:latin typeface="Biome Light" panose="020B0303030204020804" pitchFamily="34" charset="0"/>
              <a:ea typeface="+mn-ea"/>
              <a:cs typeface="Biome Light" panose="020B0303030204020804" pitchFamily="34" charset="0"/>
            </a:endParaRPr>
          </a:p>
          <a:p>
            <a:pPr rtl="0"/>
            <a:endParaRPr lang="ru-RU" sz="1600" dirty="0">
              <a:solidFill>
                <a:schemeClr val="tx2">
                  <a:lumMod val="50000"/>
                </a:schemeClr>
              </a:solidFill>
              <a:latin typeface="Biome Light" panose="020B0303030204020804" pitchFamily="34" charset="0"/>
              <a:cs typeface="Biome Light" panose="020B0303030204020804" pitchFamily="34" charset="0"/>
            </a:endParaRPr>
          </a:p>
        </p:txBody>
      </p:sp>
      <p:sp>
        <p:nvSpPr>
          <p:cNvPr id="24" name="Дата 3">
            <a:extLst>
              <a:ext uri="{FF2B5EF4-FFF2-40B4-BE49-F238E27FC236}">
                <a16:creationId xmlns:a16="http://schemas.microsoft.com/office/drawing/2014/main" xmlns="" id="{C4F3CC75-F9FA-4F77-9DD5-7E6C0F5C98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3350" y="64869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37D2634C-4A07-472A-8645-44DC8099FC9C}" type="datetime1">
              <a:rPr lang="ru-RU" smtClean="0"/>
              <a:t>17.05.2024</a:t>
            </a:fld>
            <a:endParaRPr lang="ru-RU" dirty="0"/>
          </a:p>
        </p:txBody>
      </p:sp>
      <p:sp>
        <p:nvSpPr>
          <p:cNvPr id="25" name="Номер слайда 5">
            <a:extLst>
              <a:ext uri="{FF2B5EF4-FFF2-40B4-BE49-F238E27FC236}">
                <a16:creationId xmlns:a16="http://schemas.microsoft.com/office/drawing/2014/main" xmlns="" id="{93B5B65C-5DE0-4F81-8115-758CDB591F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5450" y="64869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Biome Light" panose="020B0303030204020804" pitchFamily="34" charset="0"/>
                <a:cs typeface="Biome Light" panose="020B0303030204020804" pitchFamily="34" charset="0"/>
              </a:defRPr>
            </a:lvl1pPr>
          </a:lstStyle>
          <a:p>
            <a:pPr rtl="0"/>
            <a:fld id="{294A09A9-5501-47C1-A89A-A340965A2BE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xmlns="" id="{EF4A2ACE-2D85-4F78-818F-BBA6F6F0CC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95530" y="539225"/>
            <a:ext cx="3924300" cy="2434386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7200" dirty="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rtl="0">
              <a:spcBef>
                <a:spcPts val="1000"/>
              </a:spcBef>
              <a:buFont typeface="Arial" panose="020B0604020202020204" pitchFamily="34" charset="0"/>
            </a:pPr>
            <a:r>
              <a:rPr lang="ru-RU"/>
              <a:t>Заголовок слайда</a:t>
            </a:r>
            <a:endParaRPr lang="ru-RU" dirty="0"/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xmlns="" id="{E4DCD8D3-DF79-446E-9961-5797EE888B4C}"/>
              </a:ext>
            </a:extLst>
          </p:cNvPr>
          <p:cNvCxnSpPr>
            <a:cxnSpLocks/>
          </p:cNvCxnSpPr>
          <p:nvPr userDrawn="1"/>
        </p:nvCxnSpPr>
        <p:spPr>
          <a:xfrm>
            <a:off x="1028700" y="457211"/>
            <a:ext cx="1142999" cy="0"/>
          </a:xfrm>
          <a:prstGeom prst="line">
            <a:avLst/>
          </a:prstGeom>
          <a:ln w="15875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92005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водка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Дата 3">
            <a:extLst>
              <a:ext uri="{FF2B5EF4-FFF2-40B4-BE49-F238E27FC236}">
                <a16:creationId xmlns:a16="http://schemas.microsoft.com/office/drawing/2014/main" xmlns="" id="{FCB4EDDC-C544-421C-905C-A4D40D98A5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3350" y="64869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0756AC48-54A4-47B7-99A2-CDF9B3E1881B}" type="datetime1">
              <a:rPr lang="ru-RU" noProof="0" smtClean="0"/>
              <a:t>17.05.2024</a:t>
            </a:fld>
            <a:endParaRPr lang="ru-RU" noProof="0"/>
          </a:p>
        </p:txBody>
      </p:sp>
      <p:sp>
        <p:nvSpPr>
          <p:cNvPr id="16" name="Номер слайда 5">
            <a:extLst>
              <a:ext uri="{FF2B5EF4-FFF2-40B4-BE49-F238E27FC236}">
                <a16:creationId xmlns:a16="http://schemas.microsoft.com/office/drawing/2014/main" xmlns="" id="{D9CBFDBF-2D2B-469A-9B2F-72F90474FB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5450" y="64869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Biome Light" panose="020B0303030204020804" pitchFamily="34" charset="0"/>
                <a:cs typeface="Biome Light" panose="020B0303030204020804" pitchFamily="34" charset="0"/>
              </a:defRPr>
            </a:lvl1pPr>
          </a:lstStyle>
          <a:p>
            <a:pPr rtl="0"/>
            <a:fld id="{294A09A9-5501-47C1-A89A-A340965A2BE2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1BA55D6-2810-4163-9D43-FEDA674E2D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96829" y="573503"/>
            <a:ext cx="10156826" cy="1369591"/>
          </a:xfrm>
        </p:spPr>
        <p:txBody>
          <a:bodyPr vert="horz" lIns="91440" tIns="45720" rIns="91440" bIns="45720" rtlCol="0" anchor="ctr">
            <a:noAutofit/>
          </a:bodyPr>
          <a:lstStyle>
            <a:lvl1pPr>
              <a:defRPr lang="en-US" sz="720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 rtl="0"/>
            <a:r>
              <a:rPr lang="ru-RU" noProof="0"/>
              <a:t>Заголовок слайда</a:t>
            </a: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xmlns="" id="{C9E87E0B-D644-4037-B322-715C648BAD3B}"/>
              </a:ext>
            </a:extLst>
          </p:cNvPr>
          <p:cNvCxnSpPr>
            <a:cxnSpLocks/>
          </p:cNvCxnSpPr>
          <p:nvPr userDrawn="1"/>
        </p:nvCxnSpPr>
        <p:spPr>
          <a:xfrm>
            <a:off x="1028700" y="457211"/>
            <a:ext cx="1142999" cy="0"/>
          </a:xfrm>
          <a:prstGeom prst="line">
            <a:avLst/>
          </a:prstGeom>
          <a:ln w="15875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64195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нтакты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Рисунок 15">
            <a:extLst>
              <a:ext uri="{FF2B5EF4-FFF2-40B4-BE49-F238E27FC236}">
                <a16:creationId xmlns:a16="http://schemas.microsoft.com/office/drawing/2014/main" xmlns="" id="{940246AD-CE4F-4FD8-BCF6-5BA9ED62ACD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10300" y="3543302"/>
            <a:ext cx="4953000" cy="2849562"/>
          </a:xfrm>
        </p:spPr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10" name="Рисунок 13">
            <a:extLst>
              <a:ext uri="{FF2B5EF4-FFF2-40B4-BE49-F238E27FC236}">
                <a16:creationId xmlns:a16="http://schemas.microsoft.com/office/drawing/2014/main" xmlns="" id="{F8ECBB79-D5D3-4ECE-99F9-1B6834629E4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10300" y="465138"/>
            <a:ext cx="4953000" cy="2849562"/>
          </a:xfrm>
        </p:spPr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11" name="Текст 22">
            <a:extLst>
              <a:ext uri="{FF2B5EF4-FFF2-40B4-BE49-F238E27FC236}">
                <a16:creationId xmlns:a16="http://schemas.microsoft.com/office/drawing/2014/main" xmlns="" id="{C667C6DE-A3D4-4738-B7FC-43FB39FD7A2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1917" y="517972"/>
            <a:ext cx="2956560" cy="1333500"/>
          </a:xfrm>
        </p:spPr>
        <p:txBody>
          <a:bodyPr rtlCol="0">
            <a:noAutofit/>
          </a:bodyPr>
          <a:lstStyle>
            <a:lvl1pPr marL="0" indent="0">
              <a:lnSpc>
                <a:spcPct val="90000"/>
              </a:lnSpc>
              <a:buNone/>
              <a:defRPr sz="8800" b="1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ru-RU" noProof="0"/>
              <a:t>01</a:t>
            </a:r>
          </a:p>
        </p:txBody>
      </p:sp>
      <p:sp>
        <p:nvSpPr>
          <p:cNvPr id="12" name="Текст 18">
            <a:extLst>
              <a:ext uri="{FF2B5EF4-FFF2-40B4-BE49-F238E27FC236}">
                <a16:creationId xmlns:a16="http://schemas.microsoft.com/office/drawing/2014/main" xmlns="" id="{12C18C04-19C8-4ECC-83E8-6E65128CEF4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40130" y="2009776"/>
            <a:ext cx="3924300" cy="2849562"/>
          </a:xfrm>
        </p:spPr>
        <p:txBody>
          <a:bodyPr rtlCol="0">
            <a:normAutofit/>
          </a:bodyPr>
          <a:lstStyle>
            <a:lvl1pPr marL="0" indent="0">
              <a:buNone/>
              <a:defRPr sz="1600">
                <a:solidFill>
                  <a:schemeClr val="tx2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2">
                    <a:lumMod val="50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2">
                    <a:lumMod val="50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2">
                    <a:lumMod val="50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15" name="Текст 14">
            <a:extLst>
              <a:ext uri="{FF2B5EF4-FFF2-40B4-BE49-F238E27FC236}">
                <a16:creationId xmlns:a16="http://schemas.microsoft.com/office/drawing/2014/main" xmlns="" id="{4D14E5D8-EB42-4C87-B4AE-4746909A2D3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39813" y="5067300"/>
            <a:ext cx="3913187" cy="1319213"/>
          </a:xfrm>
        </p:spPr>
        <p:txBody>
          <a:bodyPr rtlCol="0">
            <a:normAutofit/>
          </a:bodyPr>
          <a:lstStyle>
            <a:lvl1pPr>
              <a:defRPr lang="en-US" sz="1600" kern="1200" dirty="0" smtClean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20" name="Дата 3">
            <a:extLst>
              <a:ext uri="{FF2B5EF4-FFF2-40B4-BE49-F238E27FC236}">
                <a16:creationId xmlns:a16="http://schemas.microsoft.com/office/drawing/2014/main" xmlns="" id="{0649945F-7BBD-4042-AA34-709CE3402E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3350" y="64869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D85F37ED-AA74-4321-B3A3-6D9B968160CD}" type="datetime1">
              <a:rPr lang="ru-RU" noProof="0" smtClean="0"/>
              <a:t>17.05.2024</a:t>
            </a:fld>
            <a:endParaRPr lang="ru-RU" noProof="0"/>
          </a:p>
        </p:txBody>
      </p:sp>
      <p:sp>
        <p:nvSpPr>
          <p:cNvPr id="21" name="Номер слайда 5">
            <a:extLst>
              <a:ext uri="{FF2B5EF4-FFF2-40B4-BE49-F238E27FC236}">
                <a16:creationId xmlns:a16="http://schemas.microsoft.com/office/drawing/2014/main" xmlns="" id="{51936C4A-DE5F-4BFE-AED0-47E48CD460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5450" y="64869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Biome Light" panose="020B0303030204020804" pitchFamily="34" charset="0"/>
                <a:cs typeface="Biome Light" panose="020B0303030204020804" pitchFamily="34" charset="0"/>
              </a:defRPr>
            </a:lvl1pPr>
          </a:lstStyle>
          <a:p>
            <a:pPr rtl="0"/>
            <a:fld id="{294A09A9-5501-47C1-A89A-A340965A2BE2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xmlns="" id="{F981B703-4F1F-41A6-AD71-3FFB2820FF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40130" y="465136"/>
            <a:ext cx="3935647" cy="1340615"/>
          </a:xfrm>
        </p:spPr>
        <p:txBody>
          <a:bodyPr vert="horz" lIns="91440" tIns="45720" rIns="91440" bIns="45720" rtlCol="0" anchor="ctr">
            <a:noAutofit/>
          </a:bodyPr>
          <a:lstStyle>
            <a:lvl1pPr>
              <a:defRPr lang="en-US" dirty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rtl="0">
              <a:spcBef>
                <a:spcPts val="1000"/>
              </a:spcBef>
              <a:buFont typeface="Arial" panose="020B0604020202020204" pitchFamily="34" charset="0"/>
            </a:pPr>
            <a:r>
              <a:rPr lang="ru-RU" noProof="0"/>
              <a:t>Название</a:t>
            </a:r>
          </a:p>
        </p:txBody>
      </p:sp>
    </p:spTree>
    <p:extLst>
      <p:ext uri="{BB962C8B-B14F-4D97-AF65-F5344CB8AC3E}">
        <p14:creationId xmlns:p14="http://schemas.microsoft.com/office/powerpoint/2010/main" val="4351659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вестка дня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Текст 27">
            <a:extLst>
              <a:ext uri="{FF2B5EF4-FFF2-40B4-BE49-F238E27FC236}">
                <a16:creationId xmlns:a16="http://schemas.microsoft.com/office/drawing/2014/main" xmlns="" id="{661D25CF-5413-4949-A54A-8716608406B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258050" y="2000250"/>
            <a:ext cx="4667250" cy="3398837"/>
          </a:xfrm>
        </p:spPr>
        <p:txBody>
          <a:bodyPr rtlCol="0">
            <a:normAutofit/>
          </a:bodyPr>
          <a:lstStyle>
            <a:lvl1pPr marL="0" indent="0">
              <a:lnSpc>
                <a:spcPct val="150000"/>
              </a:lnSpc>
              <a:buNone/>
              <a:defRPr sz="200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35" name="Дата 3">
            <a:extLst>
              <a:ext uri="{FF2B5EF4-FFF2-40B4-BE49-F238E27FC236}">
                <a16:creationId xmlns:a16="http://schemas.microsoft.com/office/drawing/2014/main" xmlns="" id="{224E3A4F-8479-4D38-A6D4-85F0883F379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3350" y="64869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503901B0-087A-4299-B2C8-2034E02C9E85}" type="datetime1">
              <a:rPr lang="ru-RU" noProof="0" smtClean="0"/>
              <a:t>17.05.2024</a:t>
            </a:fld>
            <a:endParaRPr lang="ru-RU" noProof="0"/>
          </a:p>
        </p:txBody>
      </p:sp>
      <p:sp>
        <p:nvSpPr>
          <p:cNvPr id="36" name="Номер слайда 5">
            <a:extLst>
              <a:ext uri="{FF2B5EF4-FFF2-40B4-BE49-F238E27FC236}">
                <a16:creationId xmlns:a16="http://schemas.microsoft.com/office/drawing/2014/main" xmlns="" id="{D5A5341A-4863-40E8-8B9A-FB4E719257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5450" y="64869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Biome Light" panose="020B0303030204020804" pitchFamily="34" charset="0"/>
                <a:cs typeface="Biome Light" panose="020B0303030204020804" pitchFamily="34" charset="0"/>
              </a:defRPr>
            </a:lvl1pPr>
          </a:lstStyle>
          <a:p>
            <a:pPr rtl="0"/>
            <a:fld id="{294A09A9-5501-47C1-A89A-A340965A2BE2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AD2FED0-CD95-48B0-B54A-1F64F952C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513" y="876299"/>
            <a:ext cx="5181486" cy="2242441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7200">
                <a:solidFill>
                  <a:schemeClr val="accent2">
                    <a:lumMod val="50000"/>
                  </a:schemeClr>
                </a:solidFill>
                <a:ea typeface="+mn-ea"/>
                <a:cs typeface="+mn-cs"/>
              </a:defRPr>
            </a:lvl1pPr>
          </a:lstStyle>
          <a:p>
            <a:pPr marL="0" lvl="0" indent="0" rtl="0">
              <a:lnSpc>
                <a:spcPts val="6500"/>
              </a:lnSpc>
              <a:spcBef>
                <a:spcPts val="1000"/>
              </a:spcBef>
              <a:buFont typeface="Arial" panose="020B0604020202020204" pitchFamily="34" charset="0"/>
            </a:pPr>
            <a:r>
              <a:rPr lang="ru-RU" noProof="0"/>
              <a:t>Образец заголовка</a:t>
            </a: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xmlns="" id="{68EF5E91-A275-4181-9C62-BC0773AD0512}"/>
              </a:ext>
            </a:extLst>
          </p:cNvPr>
          <p:cNvCxnSpPr>
            <a:cxnSpLocks/>
          </p:cNvCxnSpPr>
          <p:nvPr userDrawn="1"/>
        </p:nvCxnSpPr>
        <p:spPr>
          <a:xfrm>
            <a:off x="1028700" y="457211"/>
            <a:ext cx="1142999" cy="0"/>
          </a:xfrm>
          <a:prstGeom prst="line">
            <a:avLst/>
          </a:prstGeom>
          <a:ln w="15875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22712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ведение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Рисунок 15">
            <a:extLst>
              <a:ext uri="{FF2B5EF4-FFF2-40B4-BE49-F238E27FC236}">
                <a16:creationId xmlns:a16="http://schemas.microsoft.com/office/drawing/2014/main" xmlns="" id="{423630CA-0A51-4B04-A57B-9E412A8FCD1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847137" y="3862387"/>
            <a:ext cx="2316163" cy="2538413"/>
          </a:xfrm>
        </p:spPr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16" name="Рисунок 15">
            <a:extLst>
              <a:ext uri="{FF2B5EF4-FFF2-40B4-BE49-F238E27FC236}">
                <a16:creationId xmlns:a16="http://schemas.microsoft.com/office/drawing/2014/main" xmlns="" id="{3C994AE8-9E30-418E-8361-5D851AFA42C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10300" y="3854450"/>
            <a:ext cx="2316163" cy="2538413"/>
          </a:xfrm>
        </p:spPr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14" name="Рисунок 13">
            <a:extLst>
              <a:ext uri="{FF2B5EF4-FFF2-40B4-BE49-F238E27FC236}">
                <a16:creationId xmlns:a16="http://schemas.microsoft.com/office/drawing/2014/main" xmlns="" id="{3D4E5783-2917-458E-BE61-F3D5AAA8F97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10300" y="465138"/>
            <a:ext cx="4953000" cy="3090862"/>
          </a:xfrm>
        </p:spPr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23" name="Текст 22">
            <a:extLst>
              <a:ext uri="{FF2B5EF4-FFF2-40B4-BE49-F238E27FC236}">
                <a16:creationId xmlns:a16="http://schemas.microsoft.com/office/drawing/2014/main" xmlns="" id="{B1D734B5-5F1C-4E34-81FF-AD75105E839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1917" y="517972"/>
            <a:ext cx="2956560" cy="1333500"/>
          </a:xfrm>
        </p:spPr>
        <p:txBody>
          <a:bodyPr rtlCol="0">
            <a:noAutofit/>
          </a:bodyPr>
          <a:lstStyle>
            <a:lvl1pPr marL="0" indent="0">
              <a:lnSpc>
                <a:spcPct val="90000"/>
              </a:lnSpc>
              <a:buNone/>
              <a:defRPr sz="8800" b="1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ru-RU" noProof="0"/>
              <a:t>01</a:t>
            </a:r>
          </a:p>
        </p:txBody>
      </p:sp>
      <p:sp>
        <p:nvSpPr>
          <p:cNvPr id="19" name="Текст 18">
            <a:extLst>
              <a:ext uri="{FF2B5EF4-FFF2-40B4-BE49-F238E27FC236}">
                <a16:creationId xmlns:a16="http://schemas.microsoft.com/office/drawing/2014/main" xmlns="" id="{65757DE8-43D6-4A47-ABC9-B39EC8016CB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40130" y="2009775"/>
            <a:ext cx="3924300" cy="4391025"/>
          </a:xfrm>
        </p:spPr>
        <p:txBody>
          <a:bodyPr rtlCol="0">
            <a:normAutofit/>
          </a:bodyPr>
          <a:lstStyle>
            <a:lvl1pPr marL="0" indent="0">
              <a:lnSpc>
                <a:spcPct val="150000"/>
              </a:lnSpc>
              <a:buNone/>
              <a:defRPr sz="1600">
                <a:solidFill>
                  <a:schemeClr val="accent2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2">
                    <a:lumMod val="50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2">
                    <a:lumMod val="50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2">
                    <a:lumMod val="50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30" name="Дата 3">
            <a:extLst>
              <a:ext uri="{FF2B5EF4-FFF2-40B4-BE49-F238E27FC236}">
                <a16:creationId xmlns:a16="http://schemas.microsoft.com/office/drawing/2014/main" xmlns="" id="{984C97B0-0D42-4831-9ABD-390370C0F0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3350" y="64869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E2C01A0D-FF72-4447-88D0-8914B6D3AF39}" type="datetime1">
              <a:rPr lang="ru-RU" noProof="0" smtClean="0"/>
              <a:t>17.05.2024</a:t>
            </a:fld>
            <a:endParaRPr lang="ru-RU" noProof="0"/>
          </a:p>
        </p:txBody>
      </p:sp>
      <p:sp>
        <p:nvSpPr>
          <p:cNvPr id="31" name="Номер слайда 5">
            <a:extLst>
              <a:ext uri="{FF2B5EF4-FFF2-40B4-BE49-F238E27FC236}">
                <a16:creationId xmlns:a16="http://schemas.microsoft.com/office/drawing/2014/main" xmlns="" id="{CE8438DF-723C-49AB-AD18-1C40F107F5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5450" y="64869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Biome Light" panose="020B0303030204020804" pitchFamily="34" charset="0"/>
                <a:cs typeface="Biome Light" panose="020B0303030204020804" pitchFamily="34" charset="0"/>
              </a:defRPr>
            </a:lvl1pPr>
          </a:lstStyle>
          <a:p>
            <a:pPr rtl="0"/>
            <a:fld id="{294A09A9-5501-47C1-A89A-A340965A2BE2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032FDE8-62A6-4290-88E6-2795313DE2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28700" y="465137"/>
            <a:ext cx="3935647" cy="1340615"/>
          </a:xfrm>
        </p:spPr>
        <p:txBody>
          <a:bodyPr vert="horz" lIns="91440" tIns="45720" rIns="91440" bIns="45720" rtlCol="0" anchor="ctr">
            <a:noAutofit/>
          </a:bodyPr>
          <a:lstStyle>
            <a:lvl1pPr>
              <a:defRPr lang="en-US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rtl="0">
              <a:spcBef>
                <a:spcPts val="1000"/>
              </a:spcBef>
              <a:buFont typeface="Arial" panose="020B0604020202020204" pitchFamily="34" charset="0"/>
            </a:pPr>
            <a:r>
              <a:rPr lang="ru-RU" noProof="0"/>
              <a:t>Название</a:t>
            </a:r>
          </a:p>
        </p:txBody>
      </p:sp>
    </p:spTree>
    <p:extLst>
      <p:ext uri="{BB962C8B-B14F-4D97-AF65-F5344CB8AC3E}">
        <p14:creationId xmlns:p14="http://schemas.microsoft.com/office/powerpoint/2010/main" val="28026350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зрыв раздела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Текст 21">
            <a:extLst>
              <a:ext uri="{FF2B5EF4-FFF2-40B4-BE49-F238E27FC236}">
                <a16:creationId xmlns:a16="http://schemas.microsoft.com/office/drawing/2014/main" xmlns="" id="{BC85317C-3A2D-483F-B913-714129E195A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73045" y="2426610"/>
            <a:ext cx="2378075" cy="1111250"/>
          </a:xfrm>
        </p:spPr>
        <p:txBody>
          <a:bodyPr rtlCol="0">
            <a:noAutofit/>
          </a:bodyPr>
          <a:lstStyle>
            <a:lvl1pPr marL="0" indent="0">
              <a:lnSpc>
                <a:spcPct val="90000"/>
              </a:lnSpc>
              <a:buNone/>
              <a:defRPr sz="880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ru-RU" noProof="0"/>
              <a:t>02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45DFEC7-1EEC-4FF2-868A-9799EA69FE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37155" y="2714986"/>
            <a:ext cx="6674802" cy="655320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>
                <a:solidFill>
                  <a:schemeClr val="accent2">
                    <a:lumMod val="50000"/>
                  </a:schemeClr>
                </a:solidFill>
                <a:ea typeface="+mn-ea"/>
                <a:cs typeface="+mn-cs"/>
              </a:defRPr>
            </a:lvl1pPr>
          </a:lstStyle>
          <a:p>
            <a:pPr marL="0" lvl="0" indent="0" rtl="0">
              <a:spcBef>
                <a:spcPts val="1000"/>
              </a:spcBef>
              <a:buFont typeface="Arial" panose="020B0604020202020204" pitchFamily="34" charset="0"/>
            </a:pPr>
            <a:r>
              <a:rPr lang="ru-RU" noProof="0"/>
              <a:t>Щелкните, чтобы изменить образец</a:t>
            </a:r>
          </a:p>
        </p:txBody>
      </p:sp>
    </p:spTree>
    <p:extLst>
      <p:ext uri="{BB962C8B-B14F-4D97-AF65-F5344CB8AC3E}">
        <p14:creationId xmlns:p14="http://schemas.microsoft.com/office/powerpoint/2010/main" val="30106943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иаграмма и график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Дата 3">
            <a:extLst>
              <a:ext uri="{FF2B5EF4-FFF2-40B4-BE49-F238E27FC236}">
                <a16:creationId xmlns:a16="http://schemas.microsoft.com/office/drawing/2014/main" xmlns="" id="{6E394D08-059F-42CF-AB8C-ED21F3BFB1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3350" y="64869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5D78771C-2EFA-449B-9B8D-71A361448AA1}" type="datetime1">
              <a:rPr lang="ru-RU" noProof="0" smtClean="0"/>
              <a:t>17.05.2024</a:t>
            </a:fld>
            <a:endParaRPr lang="ru-RU" noProof="0"/>
          </a:p>
        </p:txBody>
      </p:sp>
      <p:sp>
        <p:nvSpPr>
          <p:cNvPr id="15" name="Номер слайда 5">
            <a:extLst>
              <a:ext uri="{FF2B5EF4-FFF2-40B4-BE49-F238E27FC236}">
                <a16:creationId xmlns:a16="http://schemas.microsoft.com/office/drawing/2014/main" xmlns="" id="{BDF7B388-741A-4181-9A9E-D8FA8EC49D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5450" y="64869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Biome Light" panose="020B0303030204020804" pitchFamily="34" charset="0"/>
                <a:cs typeface="Biome Light" panose="020B0303030204020804" pitchFamily="34" charset="0"/>
              </a:defRPr>
            </a:lvl1pPr>
          </a:lstStyle>
          <a:p>
            <a:pPr rtl="0"/>
            <a:fld id="{294A09A9-5501-47C1-A89A-A340965A2BE2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40624600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Цитата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Дата 3">
            <a:extLst>
              <a:ext uri="{FF2B5EF4-FFF2-40B4-BE49-F238E27FC236}">
                <a16:creationId xmlns:a16="http://schemas.microsoft.com/office/drawing/2014/main" xmlns="" id="{6E394D08-059F-42CF-AB8C-ED21F3BFB1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3350" y="64869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D4FAF3B9-7219-4B33-BDD7-3AC14FB6AFD7}" type="datetime1">
              <a:rPr lang="ru-RU" noProof="0" smtClean="0"/>
              <a:t>17.05.2024</a:t>
            </a:fld>
            <a:endParaRPr lang="ru-RU" noProof="0"/>
          </a:p>
        </p:txBody>
      </p:sp>
      <p:sp>
        <p:nvSpPr>
          <p:cNvPr id="15" name="Номер слайда 5">
            <a:extLst>
              <a:ext uri="{FF2B5EF4-FFF2-40B4-BE49-F238E27FC236}">
                <a16:creationId xmlns:a16="http://schemas.microsoft.com/office/drawing/2014/main" xmlns="" id="{BDF7B388-741A-4181-9A9E-D8FA8EC49D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5450" y="64869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Biome Light" panose="020B0303030204020804" pitchFamily="34" charset="0"/>
                <a:cs typeface="Biome Light" panose="020B0303030204020804" pitchFamily="34" charset="0"/>
              </a:defRPr>
            </a:lvl1pPr>
          </a:lstStyle>
          <a:p>
            <a:pPr rtl="0"/>
            <a:fld id="{294A09A9-5501-47C1-A89A-A340965A2BE2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7" name="Рисунок 6">
            <a:extLst>
              <a:ext uri="{FF2B5EF4-FFF2-40B4-BE49-F238E27FC236}">
                <a16:creationId xmlns:a16="http://schemas.microsoft.com/office/drawing/2014/main" xmlns="" id="{2364FFEF-B933-46C6-A918-A80C987DB70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22147" y="0"/>
            <a:ext cx="3938588" cy="6400800"/>
          </a:xfrm>
        </p:spPr>
        <p:txBody>
          <a:bodyPr rtlCol="0"/>
          <a:lstStyle/>
          <a:p>
            <a:pPr rtl="0"/>
            <a:endParaRPr lang="ru-RU" noProof="0"/>
          </a:p>
        </p:txBody>
      </p:sp>
      <p:pic>
        <p:nvPicPr>
          <p:cNvPr id="4" name="Рисунок 3" hidden="1">
            <a:extLst>
              <a:ext uri="{FF2B5EF4-FFF2-40B4-BE49-F238E27FC236}">
                <a16:creationId xmlns:a16="http://schemas.microsoft.com/office/drawing/2014/main" xmlns="" id="{59E5EAF8-68C2-4910-8F66-D9320B9574C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947967" y="2105933"/>
            <a:ext cx="5297883" cy="1024217"/>
          </a:xfrm>
          <a:prstGeom prst="rect">
            <a:avLst/>
          </a:prstGeom>
        </p:spPr>
      </p:pic>
      <p:sp>
        <p:nvSpPr>
          <p:cNvPr id="5" name="Заголовок 4">
            <a:extLst>
              <a:ext uri="{FF2B5EF4-FFF2-40B4-BE49-F238E27FC236}">
                <a16:creationId xmlns:a16="http://schemas.microsoft.com/office/drawing/2014/main" xmlns="" id="{E3BE48E1-D3BE-4B52-B2EC-13A514CB0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7966" y="2105933"/>
            <a:ext cx="5297883" cy="2237467"/>
          </a:xfrm>
        </p:spPr>
        <p:txBody>
          <a:bodyPr rtlCol="0" anchor="t">
            <a:normAutofit/>
          </a:bodyPr>
          <a:lstStyle>
            <a:lvl1pPr>
              <a:lnSpc>
                <a:spcPct val="150000"/>
              </a:lnSpc>
              <a:spcBef>
                <a:spcPts val="1000"/>
              </a:spcBef>
              <a:defRPr sz="200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5167453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ременная шка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Дата 3">
            <a:extLst>
              <a:ext uri="{FF2B5EF4-FFF2-40B4-BE49-F238E27FC236}">
                <a16:creationId xmlns:a16="http://schemas.microsoft.com/office/drawing/2014/main" xmlns="" id="{50815B22-13FE-47CD-9F79-73704A278BD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3350" y="64869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689EEB08-2B8A-46FE-80D6-9FBE1CD53BFE}" type="datetime1">
              <a:rPr lang="ru-RU" noProof="0" smtClean="0"/>
              <a:t>17.05.2024</a:t>
            </a:fld>
            <a:endParaRPr lang="ru-RU" noProof="0"/>
          </a:p>
        </p:txBody>
      </p:sp>
      <p:sp>
        <p:nvSpPr>
          <p:cNvPr id="16" name="Номер слайда 5">
            <a:extLst>
              <a:ext uri="{FF2B5EF4-FFF2-40B4-BE49-F238E27FC236}">
                <a16:creationId xmlns:a16="http://schemas.microsoft.com/office/drawing/2014/main" xmlns="" id="{D7669539-CB64-44F5-999D-7B9E61F8AF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5450" y="64869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Biome Light" panose="020B0303030204020804" pitchFamily="34" charset="0"/>
                <a:cs typeface="Biome Light" panose="020B0303030204020804" pitchFamily="34" charset="0"/>
              </a:defRPr>
            </a:lvl1pPr>
          </a:lstStyle>
          <a:p>
            <a:pPr rtl="0"/>
            <a:fld id="{294A09A9-5501-47C1-A89A-A340965A2BE2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822BA076-F3B9-47CB-80C2-BE29F157D04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854075" y="1625600"/>
            <a:ext cx="10499725" cy="4860925"/>
          </a:xfrm>
        </p:spPr>
        <p:txBody>
          <a:bodyPr rtlCol="0"/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E909627E-FE70-43A1-B0CB-4D4F6C32C2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4074" y="122239"/>
            <a:ext cx="10499725" cy="1355724"/>
          </a:xfr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lang="en-US">
                <a:solidFill>
                  <a:schemeClr val="accent2">
                    <a:lumMod val="50000"/>
                  </a:schemeClr>
                </a:solidFill>
                <a:ea typeface="+mn-ea"/>
                <a:cs typeface="+mn-cs"/>
              </a:defRPr>
            </a:lvl1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</p:spTree>
    <p:extLst>
      <p:ext uri="{BB962C8B-B14F-4D97-AF65-F5344CB8AC3E}">
        <p14:creationId xmlns:p14="http://schemas.microsoft.com/office/powerpoint/2010/main" val="14769475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Текст 22">
            <a:extLst>
              <a:ext uri="{FF2B5EF4-FFF2-40B4-BE49-F238E27FC236}">
                <a16:creationId xmlns:a16="http://schemas.microsoft.com/office/drawing/2014/main" xmlns="" id="{41BF345D-81AF-4851-83A1-62339848905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61917" y="517972"/>
            <a:ext cx="3108960" cy="1333500"/>
          </a:xfrm>
        </p:spPr>
        <p:txBody>
          <a:bodyPr rtlCol="0">
            <a:noAutofit/>
          </a:bodyPr>
          <a:lstStyle>
            <a:lvl1pPr marL="0" indent="0">
              <a:lnSpc>
                <a:spcPct val="90000"/>
              </a:lnSpc>
              <a:buNone/>
              <a:defRPr sz="8800" b="1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01</a:t>
            </a:r>
          </a:p>
        </p:txBody>
      </p:sp>
      <p:sp>
        <p:nvSpPr>
          <p:cNvPr id="21" name="Рисунок 20">
            <a:extLst>
              <a:ext uri="{FF2B5EF4-FFF2-40B4-BE49-F238E27FC236}">
                <a16:creationId xmlns:a16="http://schemas.microsoft.com/office/drawing/2014/main" xmlns="" id="{EC4F3A57-45ED-498D-858C-3EE63DF129C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036601" y="3552677"/>
            <a:ext cx="1874874" cy="2848123"/>
          </a:xfrm>
        </p:spPr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22" name="Рисунок 20">
            <a:extLst>
              <a:ext uri="{FF2B5EF4-FFF2-40B4-BE49-F238E27FC236}">
                <a16:creationId xmlns:a16="http://schemas.microsoft.com/office/drawing/2014/main" xmlns="" id="{1AC5BB09-E3BA-4948-93B3-EDCAAB80311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101197" y="3552677"/>
            <a:ext cx="1874874" cy="2848123"/>
          </a:xfrm>
        </p:spPr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23" name="Рисунок 20">
            <a:extLst>
              <a:ext uri="{FF2B5EF4-FFF2-40B4-BE49-F238E27FC236}">
                <a16:creationId xmlns:a16="http://schemas.microsoft.com/office/drawing/2014/main" xmlns="" id="{BF83C6B7-5484-4586-8830-098BDCD9C98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66324" y="3552677"/>
            <a:ext cx="1874874" cy="2848123"/>
          </a:xfrm>
        </p:spPr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24" name="Рисунок 20">
            <a:extLst>
              <a:ext uri="{FF2B5EF4-FFF2-40B4-BE49-F238E27FC236}">
                <a16:creationId xmlns:a16="http://schemas.microsoft.com/office/drawing/2014/main" xmlns="" id="{0C5663B1-EED6-4D80-A7C2-19E1366387A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239069" y="3552677"/>
            <a:ext cx="1874874" cy="2848123"/>
          </a:xfrm>
        </p:spPr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25" name="Рисунок 20">
            <a:extLst>
              <a:ext uri="{FF2B5EF4-FFF2-40B4-BE49-F238E27FC236}">
                <a16:creationId xmlns:a16="http://schemas.microsoft.com/office/drawing/2014/main" xmlns="" id="{D21E7B61-407B-40A7-9AF6-0D7E7106BCF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296046" y="3552677"/>
            <a:ext cx="1874874" cy="2848123"/>
          </a:xfrm>
        </p:spPr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30" name="Дата 3">
            <a:extLst>
              <a:ext uri="{FF2B5EF4-FFF2-40B4-BE49-F238E27FC236}">
                <a16:creationId xmlns:a16="http://schemas.microsoft.com/office/drawing/2014/main" xmlns="" id="{415C3ACC-5A8A-46E6-BA0D-90ADD27E2F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3350" y="64869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549FEB12-820A-4445-8413-A43585783410}" type="datetime1">
              <a:rPr lang="ru-RU" noProof="0" smtClean="0"/>
              <a:t>17.05.2024</a:t>
            </a:fld>
            <a:endParaRPr lang="ru-RU" noProof="0"/>
          </a:p>
        </p:txBody>
      </p:sp>
      <p:sp>
        <p:nvSpPr>
          <p:cNvPr id="31" name="Номер слайда 5">
            <a:extLst>
              <a:ext uri="{FF2B5EF4-FFF2-40B4-BE49-F238E27FC236}">
                <a16:creationId xmlns:a16="http://schemas.microsoft.com/office/drawing/2014/main" xmlns="" id="{0D00A5C2-DCEE-4CB3-9307-61EB88B1D5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5450" y="64869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Biome Light" panose="020B0303030204020804" pitchFamily="34" charset="0"/>
                <a:cs typeface="Biome Light" panose="020B0303030204020804" pitchFamily="34" charset="0"/>
              </a:defRPr>
            </a:lvl1pPr>
          </a:lstStyle>
          <a:p>
            <a:pPr rtl="0"/>
            <a:fld id="{294A09A9-5501-47C1-A89A-A340965A2BE2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3E8CB70-B054-4294-AD29-EE7A75C72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1560" y="651507"/>
            <a:ext cx="8991563" cy="1005839"/>
          </a:xfrm>
        </p:spPr>
        <p:txBody>
          <a:bodyPr vert="horz" lIns="91440" tIns="45720" rIns="91440" bIns="45720" rtlCol="0" anchor="ctr">
            <a:noAutofit/>
          </a:bodyPr>
          <a:lstStyle>
            <a:lvl1pPr>
              <a:lnSpc>
                <a:spcPct val="90000"/>
              </a:lnSpc>
              <a:defRPr lang="en-US">
                <a:solidFill>
                  <a:schemeClr val="accent2">
                    <a:lumMod val="50000"/>
                  </a:schemeClr>
                </a:solidFill>
                <a:ea typeface="+mn-ea"/>
                <a:cs typeface="+mn-cs"/>
              </a:defRPr>
            </a:lvl1pPr>
          </a:lstStyle>
          <a:p>
            <a:pPr marL="0" lvl="0" indent="0" rtl="0">
              <a:spcBef>
                <a:spcPts val="1000"/>
              </a:spcBef>
              <a:buFont typeface="Arial" panose="020B0604020202020204" pitchFamily="34" charset="0"/>
            </a:pPr>
            <a:r>
              <a:rPr lang="ru-RU" noProof="0"/>
              <a:t>Образец заголовка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28E0D608-4E7A-4014-9F62-CB43A0C8394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36638" y="2717800"/>
            <a:ext cx="1866900" cy="711200"/>
          </a:xfrm>
        </p:spPr>
        <p:txBody>
          <a:bodyPr rtlCol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accent2">
                    <a:lumMod val="50000"/>
                  </a:schemeClr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 rtl="0"/>
            <a:r>
              <a:rPr lang="ru-RU" noProof="0"/>
              <a:t>Имя</a:t>
            </a:r>
          </a:p>
          <a:p>
            <a:pPr lvl="0" rtl="0"/>
            <a:r>
              <a:rPr lang="ru-RU" noProof="0"/>
              <a:t>Название</a:t>
            </a:r>
          </a:p>
        </p:txBody>
      </p:sp>
      <p:sp>
        <p:nvSpPr>
          <p:cNvPr id="26" name="Текст 3">
            <a:extLst>
              <a:ext uri="{FF2B5EF4-FFF2-40B4-BE49-F238E27FC236}">
                <a16:creationId xmlns:a16="http://schemas.microsoft.com/office/drawing/2014/main" xmlns="" id="{9C3A63B0-4EEA-45BC-A016-5FDA0969EA0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086100" y="2718405"/>
            <a:ext cx="1866900" cy="711200"/>
          </a:xfrm>
        </p:spPr>
        <p:txBody>
          <a:bodyPr rtlCol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accent2">
                    <a:lumMod val="50000"/>
                  </a:schemeClr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 rtl="0"/>
            <a:r>
              <a:rPr lang="ru-RU" noProof="0"/>
              <a:t>Имя</a:t>
            </a:r>
          </a:p>
          <a:p>
            <a:pPr lvl="0" rtl="0"/>
            <a:r>
              <a:rPr lang="ru-RU" noProof="0"/>
              <a:t>Название</a:t>
            </a:r>
          </a:p>
        </p:txBody>
      </p:sp>
      <p:sp>
        <p:nvSpPr>
          <p:cNvPr id="27" name="Текст 3">
            <a:extLst>
              <a:ext uri="{FF2B5EF4-FFF2-40B4-BE49-F238E27FC236}">
                <a16:creationId xmlns:a16="http://schemas.microsoft.com/office/drawing/2014/main" xmlns="" id="{7080679B-5220-4478-B631-7112F870B7A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43500" y="2718405"/>
            <a:ext cx="1866900" cy="711200"/>
          </a:xfrm>
        </p:spPr>
        <p:txBody>
          <a:bodyPr rtlCol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accent2">
                    <a:lumMod val="50000"/>
                  </a:schemeClr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 rtl="0"/>
            <a:r>
              <a:rPr lang="ru-RU" noProof="0"/>
              <a:t>Имя</a:t>
            </a:r>
          </a:p>
          <a:p>
            <a:pPr lvl="0" rtl="0"/>
            <a:r>
              <a:rPr lang="ru-RU" noProof="0"/>
              <a:t>Название</a:t>
            </a:r>
          </a:p>
        </p:txBody>
      </p:sp>
      <p:sp>
        <p:nvSpPr>
          <p:cNvPr id="28" name="Текст 3">
            <a:extLst>
              <a:ext uri="{FF2B5EF4-FFF2-40B4-BE49-F238E27FC236}">
                <a16:creationId xmlns:a16="http://schemas.microsoft.com/office/drawing/2014/main" xmlns="" id="{9E4F61A3-2797-46FB-ACA7-0443E3BBDD2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39070" y="2718405"/>
            <a:ext cx="1866900" cy="711200"/>
          </a:xfrm>
        </p:spPr>
        <p:txBody>
          <a:bodyPr rtlCol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accent2">
                    <a:lumMod val="50000"/>
                  </a:schemeClr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 rtl="0"/>
            <a:r>
              <a:rPr lang="ru-RU" noProof="0"/>
              <a:t>Имя</a:t>
            </a:r>
          </a:p>
          <a:p>
            <a:pPr lvl="0" rtl="0"/>
            <a:r>
              <a:rPr lang="ru-RU" noProof="0"/>
              <a:t>Название</a:t>
            </a:r>
          </a:p>
        </p:txBody>
      </p:sp>
      <p:sp>
        <p:nvSpPr>
          <p:cNvPr id="29" name="Текст 3">
            <a:extLst>
              <a:ext uri="{FF2B5EF4-FFF2-40B4-BE49-F238E27FC236}">
                <a16:creationId xmlns:a16="http://schemas.microsoft.com/office/drawing/2014/main" xmlns="" id="{14ED733B-1DE9-4FDC-BD5F-2BE3BB07C93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304020" y="2718405"/>
            <a:ext cx="1866900" cy="711200"/>
          </a:xfrm>
        </p:spPr>
        <p:txBody>
          <a:bodyPr rtlCol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accent2">
                    <a:lumMod val="50000"/>
                  </a:schemeClr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 rtl="0"/>
            <a:r>
              <a:rPr lang="ru-RU" noProof="0"/>
              <a:t>Имя</a:t>
            </a:r>
          </a:p>
          <a:p>
            <a:pPr lvl="0" rtl="0"/>
            <a:r>
              <a:rPr lang="ru-RU" noProof="0"/>
              <a:t>Название</a:t>
            </a:r>
          </a:p>
        </p:txBody>
      </p:sp>
    </p:spTree>
    <p:extLst>
      <p:ext uri="{BB962C8B-B14F-4D97-AF65-F5344CB8AC3E}">
        <p14:creationId xmlns:p14="http://schemas.microsoft.com/office/powerpoint/2010/main" val="24058580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одержимое с 1 столбцом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Рисунок 9">
            <a:extLst>
              <a:ext uri="{FF2B5EF4-FFF2-40B4-BE49-F238E27FC236}">
                <a16:creationId xmlns:a16="http://schemas.microsoft.com/office/drawing/2014/main" xmlns="" id="{B275B11D-8F3F-472B-BBCC-A4F7415AC0A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28700" y="3543300"/>
            <a:ext cx="3924300" cy="3314700"/>
          </a:xfrm>
        </p:spPr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6" name="Объект 2">
            <a:extLst>
              <a:ext uri="{FF2B5EF4-FFF2-40B4-BE49-F238E27FC236}">
                <a16:creationId xmlns:a16="http://schemas.microsoft.com/office/drawing/2014/main" xmlns="" id="{99F0629D-1A5F-4F4F-90D6-430379624EF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191250" y="1981200"/>
            <a:ext cx="4972050" cy="4473575"/>
          </a:xfrm>
        </p:spPr>
        <p:txBody>
          <a:bodyPr rtlCol="0">
            <a:normAutofit/>
          </a:bodyPr>
          <a:lstStyle>
            <a:lvl1pPr marL="0" indent="0">
              <a:buNone/>
              <a:defRPr/>
            </a:lvl1pPr>
          </a:lstStyle>
          <a:p>
            <a:pPr rtl="0"/>
            <a:endParaRPr lang="ru-RU" sz="1600" noProof="0">
              <a:solidFill>
                <a:schemeClr val="tx2">
                  <a:lumMod val="50000"/>
                </a:schemeClr>
              </a:solidFill>
              <a:latin typeface="Biome Light" panose="020B0303030204020804" pitchFamily="34" charset="0"/>
              <a:cs typeface="Biome Light" panose="020B0303030204020804" pitchFamily="34" charset="0"/>
            </a:endParaRPr>
          </a:p>
        </p:txBody>
      </p:sp>
      <p:sp>
        <p:nvSpPr>
          <p:cNvPr id="17" name="Дата 3">
            <a:extLst>
              <a:ext uri="{FF2B5EF4-FFF2-40B4-BE49-F238E27FC236}">
                <a16:creationId xmlns:a16="http://schemas.microsoft.com/office/drawing/2014/main" xmlns="" id="{218C063B-0EE9-4FD5-A116-241C245452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3350" y="64869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B987EFF5-A4FB-4777-9762-D1AD95B38CA7}" type="datetime1">
              <a:rPr lang="ru-RU" noProof="0" smtClean="0"/>
              <a:t>17.05.2024</a:t>
            </a:fld>
            <a:endParaRPr lang="ru-RU" noProof="0"/>
          </a:p>
        </p:txBody>
      </p:sp>
      <p:sp>
        <p:nvSpPr>
          <p:cNvPr id="18" name="Номер слайда 5">
            <a:extLst>
              <a:ext uri="{FF2B5EF4-FFF2-40B4-BE49-F238E27FC236}">
                <a16:creationId xmlns:a16="http://schemas.microsoft.com/office/drawing/2014/main" xmlns="" id="{D417B369-6569-4DCC-B684-BE1A7C5D0B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5450" y="64869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Biome Light" panose="020B0303030204020804" pitchFamily="34" charset="0"/>
                <a:cs typeface="Biome Light" panose="020B0303030204020804" pitchFamily="34" charset="0"/>
              </a:defRPr>
            </a:lvl1pPr>
          </a:lstStyle>
          <a:p>
            <a:pPr rtl="0"/>
            <a:fld id="{294A09A9-5501-47C1-A89A-A340965A2BE2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AEEC1A7-43C3-481E-95D0-5616242E1A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95534" y="539225"/>
            <a:ext cx="3924300" cy="2434386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720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 rtl="0"/>
            <a:r>
              <a:rPr lang="ru-RU" noProof="0"/>
              <a:t>Заголовок слайда</a:t>
            </a: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xmlns="" id="{DC6CF0E0-8FF2-4FE7-AC69-85BEFA656508}"/>
              </a:ext>
            </a:extLst>
          </p:cNvPr>
          <p:cNvCxnSpPr>
            <a:cxnSpLocks/>
          </p:cNvCxnSpPr>
          <p:nvPr userDrawn="1"/>
        </p:nvCxnSpPr>
        <p:spPr>
          <a:xfrm>
            <a:off x="1028700" y="457211"/>
            <a:ext cx="1142999" cy="0"/>
          </a:xfrm>
          <a:prstGeom prst="line">
            <a:avLst/>
          </a:prstGeom>
          <a:ln w="15875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51072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198F9AA-2C87-421D-97C1-B4248DFDC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AE98FC63-C8D2-4CE6-A3F1-EE8ED24590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EED77A09-15C2-4E47-948E-AACAFCA47D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3350" y="64869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6CB89C23-E61D-4A9D-8DF6-C712F9E1696D}" type="datetime1">
              <a:rPr lang="ru-RU" noProof="0" smtClean="0"/>
              <a:t>17.05.2024</a:t>
            </a:fld>
            <a:endParaRPr lang="ru-RU" noProof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60567522-C3B6-46EB-A361-BEC2510B00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ru-RU" noProof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CDC57CF0-034F-450D-937C-718D5AF1A0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5450" y="64869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Biome Light" panose="020B0303030204020804" pitchFamily="34" charset="0"/>
                <a:cs typeface="Biome Light" panose="020B0303030204020804" pitchFamily="34" charset="0"/>
              </a:defRPr>
            </a:lvl1pPr>
          </a:lstStyle>
          <a:p>
            <a:pPr rtl="0"/>
            <a:fld id="{294A09A9-5501-47C1-A89A-A340965A2BE2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788353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60" r:id="rId6"/>
    <p:sldLayoutId id="2147483654" r:id="rId7"/>
    <p:sldLayoutId id="2147483659" r:id="rId8"/>
    <p:sldLayoutId id="2147483655" r:id="rId9"/>
    <p:sldLayoutId id="2147483656" r:id="rId10"/>
    <p:sldLayoutId id="2147483658" r:id="rId11"/>
    <p:sldLayoutId id="2147483657" r:id="rId12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5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648">
          <p15:clr>
            <a:srgbClr val="F26B43"/>
          </p15:clr>
        </p15:guide>
        <p15:guide id="2" pos="1176">
          <p15:clr>
            <a:srgbClr val="F26B43"/>
          </p15:clr>
        </p15:guide>
        <p15:guide id="3" pos="1296">
          <p15:clr>
            <a:srgbClr val="F26B43"/>
          </p15:clr>
        </p15:guide>
        <p15:guide id="4" pos="1824">
          <p15:clr>
            <a:srgbClr val="F26B43"/>
          </p15:clr>
        </p15:guide>
        <p15:guide id="5" pos="1944">
          <p15:clr>
            <a:srgbClr val="F26B43"/>
          </p15:clr>
        </p15:guide>
        <p15:guide id="6" pos="2472">
          <p15:clr>
            <a:srgbClr val="F26B43"/>
          </p15:clr>
        </p15:guide>
        <p15:guide id="7" pos="2592">
          <p15:clr>
            <a:srgbClr val="F26B43"/>
          </p15:clr>
        </p15:guide>
        <p15:guide id="8" pos="3120">
          <p15:clr>
            <a:srgbClr val="F26B43"/>
          </p15:clr>
        </p15:guide>
        <p15:guide id="9" pos="3240">
          <p15:clr>
            <a:srgbClr val="F26B43"/>
          </p15:clr>
        </p15:guide>
        <p15:guide id="10" pos="3792">
          <p15:clr>
            <a:srgbClr val="F26B43"/>
          </p15:clr>
        </p15:guide>
        <p15:guide id="11" pos="3912">
          <p15:clr>
            <a:srgbClr val="F26B43"/>
          </p15:clr>
        </p15:guide>
        <p15:guide id="12" pos="4416">
          <p15:clr>
            <a:srgbClr val="F26B43"/>
          </p15:clr>
        </p15:guide>
        <p15:guide id="13" pos="4560">
          <p15:clr>
            <a:srgbClr val="F26B43"/>
          </p15:clr>
        </p15:guide>
        <p15:guide id="14" pos="5088">
          <p15:clr>
            <a:srgbClr val="F26B43"/>
          </p15:clr>
        </p15:guide>
        <p15:guide id="15" pos="5208">
          <p15:clr>
            <a:srgbClr val="F26B43"/>
          </p15:clr>
        </p15:guide>
        <p15:guide id="16" pos="5736">
          <p15:clr>
            <a:srgbClr val="F26B43"/>
          </p15:clr>
        </p15:guide>
        <p15:guide id="17" pos="5856">
          <p15:clr>
            <a:srgbClr val="F26B43"/>
          </p15:clr>
        </p15:guide>
        <p15:guide id="18" pos="6384">
          <p15:clr>
            <a:srgbClr val="F26B43"/>
          </p15:clr>
        </p15:guide>
        <p15:guide id="19" pos="6504">
          <p15:clr>
            <a:srgbClr val="F26B43"/>
          </p15:clr>
        </p15:guide>
        <p15:guide id="20" pos="7032">
          <p15:clr>
            <a:srgbClr val="F26B43"/>
          </p15:clr>
        </p15:guide>
        <p15:guide id="21" orient="horz" pos="288">
          <p15:clr>
            <a:srgbClr val="F26B43"/>
          </p15:clr>
        </p15:guide>
        <p15:guide id="22" orient="horz" pos="1128">
          <p15:clr>
            <a:srgbClr val="F26B43"/>
          </p15:clr>
        </p15:guide>
        <p15:guide id="23" orient="horz" pos="1248">
          <p15:clr>
            <a:srgbClr val="F26B43"/>
          </p15:clr>
        </p15:guide>
        <p15:guide id="24" orient="horz" pos="2088">
          <p15:clr>
            <a:srgbClr val="F26B43"/>
          </p15:clr>
        </p15:guide>
        <p15:guide id="25" orient="horz" pos="2232">
          <p15:clr>
            <a:srgbClr val="F26B43"/>
          </p15:clr>
        </p15:guide>
        <p15:guide id="26" orient="horz" pos="3048">
          <p15:clr>
            <a:srgbClr val="F26B43"/>
          </p15:clr>
        </p15:guide>
        <p15:guide id="27" orient="horz" pos="3192">
          <p15:clr>
            <a:srgbClr val="F26B43"/>
          </p15:clr>
        </p15:guide>
        <p15:guide id="28" orient="horz" pos="403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88467C95-DF23-40B9-B265-2E6F3DE29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Autofit/>
          </a:bodyPr>
          <a:lstStyle/>
          <a:p>
            <a:pPr rtl="0"/>
            <a:r>
              <a:rPr lang="ru-RU" sz="4400" dirty="0" smtClean="0"/>
              <a:t>«Культурный марафон Лесного»</a:t>
            </a:r>
            <a:endParaRPr lang="ru-RU" sz="4400" dirty="0"/>
          </a:p>
        </p:txBody>
      </p:sp>
      <p:sp>
        <p:nvSpPr>
          <p:cNvPr id="18" name="Текст 17">
            <a:extLst>
              <a:ext uri="{FF2B5EF4-FFF2-40B4-BE49-F238E27FC236}">
                <a16:creationId xmlns:a16="http://schemas.microsoft.com/office/drawing/2014/main" xmlns="" id="{27A48A35-E5E4-4A5F-9F91-BAEA4F5DF21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89099" y="3025965"/>
            <a:ext cx="4068594" cy="964620"/>
          </a:xfrm>
        </p:spPr>
        <p:txBody>
          <a:bodyPr rtlCol="0"/>
          <a:lstStyle/>
          <a:p>
            <a:pPr rtl="0"/>
            <a:r>
              <a:rPr lang="ru-RU" dirty="0" smtClean="0"/>
              <a:t>Город Лесной</a:t>
            </a:r>
            <a:endParaRPr lang="ru-RU" dirty="0"/>
          </a:p>
          <a:p>
            <a:r>
              <a:rPr lang="ru-RU" b="1" dirty="0"/>
              <a:t>ЗАЯВКА НА КОНКУРС НА ЛУЧШИЙ ВОЛОНТЕРСКИЙ ПРОЕКТ В СФЕРЕ КУЛЬТУРЫ «КУЛЬТ ИДЕЙ</a:t>
            </a:r>
            <a:r>
              <a:rPr lang="ru-RU" b="1" dirty="0" smtClean="0"/>
              <a:t>»</a:t>
            </a:r>
          </a:p>
          <a:p>
            <a:r>
              <a:rPr lang="ru-RU" b="1" dirty="0" smtClean="0"/>
              <a:t>Руководитель проекта: Потапова Ирина Евгеньевна</a:t>
            </a:r>
            <a:endParaRPr lang="ru-RU" dirty="0"/>
          </a:p>
          <a:p>
            <a:pPr rtl="0"/>
            <a:r>
              <a:rPr lang="ru-RU" dirty="0" smtClean="0"/>
              <a:t>Команда волонтеров молодёжного объединения «БУМ»</a:t>
            </a:r>
            <a:endParaRPr lang="ru-RU" dirty="0"/>
          </a:p>
          <a:p>
            <a:pPr rtl="0"/>
            <a:endParaRPr lang="ru-RU" dirty="0"/>
          </a:p>
        </p:txBody>
      </p:sp>
      <p:pic>
        <p:nvPicPr>
          <p:cNvPr id="10" name="Рисунок 9" descr="косметические товары на столе с контрастными листьями">
            <a:extLst>
              <a:ext uri="{FF2B5EF4-FFF2-40B4-BE49-F238E27FC236}">
                <a16:creationId xmlns:a16="http://schemas.microsoft.com/office/drawing/2014/main" xmlns="" id="{989DB536-6819-4D2C-B0DB-D6649F94F6C1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pic>
        <p:nvPicPr>
          <p:cNvPr id="1026" name="Picture 2" descr="http://photocdn.photogoroda.com/source2/cn3159/r5080/c4778496/29653828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51"/>
          <a:stretch/>
        </p:blipFill>
        <p:spPr bwMode="auto">
          <a:xfrm>
            <a:off x="5982299" y="0"/>
            <a:ext cx="5181001" cy="5726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avatars.mds.yandex.net/get-altay/2419289/2a0000017328be3bd3365cb8485e7ca90db3/XXL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952"/>
          <a:stretch/>
        </p:blipFill>
        <p:spPr bwMode="auto">
          <a:xfrm>
            <a:off x="5183797" y="3508275"/>
            <a:ext cx="3110499" cy="3239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 rot="16200000">
            <a:off x="9717808" y="3911289"/>
            <a:ext cx="32603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МБУ «СКДЦ «Современник»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 rot="16200000">
            <a:off x="3881946" y="5541446"/>
            <a:ext cx="22348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Кинотеатр «Ретро»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59308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07A371F5-EAAD-4ADC-8D3F-1CBB98D52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dirty="0" smtClean="0"/>
              <a:t>Качественные показатели проекта:</a:t>
            </a:r>
            <a:endParaRPr lang="ru-RU" dirty="0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9057E93D-BB39-4013-A843-780147924D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 rtlCol="0"/>
          <a:lstStyle/>
          <a:p>
            <a:pPr rtl="0"/>
            <a:fld id="{294A09A9-5501-47C1-A89A-A340965A2BE2}" type="slidenum">
              <a:rPr lang="ru-RU" smtClean="0"/>
              <a:pPr rtl="0"/>
              <a:t>10</a:t>
            </a:fld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 flipH="1">
            <a:off x="4629826" y="1781870"/>
            <a:ext cx="7289647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/>
              <a:t>Уровень знаний у молодежи о культурно-исторической ценности города Лесного </a:t>
            </a:r>
            <a:r>
              <a:rPr lang="ru-RU" sz="20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УЛУЧШИТЬСЯ!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u="sng" dirty="0" smtClean="0"/>
              <a:t>ПОЯВЯТСЯ ПРЕДЛОЖЕНИЯ </a:t>
            </a:r>
            <a:r>
              <a:rPr lang="ru-RU" sz="2000" dirty="0" smtClean="0"/>
              <a:t>по 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обновленной организации пространства</a:t>
            </a:r>
            <a:r>
              <a:rPr lang="ru-RU" sz="2000" dirty="0" smtClean="0"/>
              <a:t> объекта культурного наследия </a:t>
            </a:r>
          </a:p>
          <a:p>
            <a:r>
              <a:rPr lang="ru-RU" sz="2000" dirty="0" smtClean="0"/>
              <a:t>    (кинотеатр «Ретро»)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u="sng" dirty="0" smtClean="0"/>
              <a:t>ВОЛОНТЕРЫ ПОЛУЧАТ ОПЫТ ПРОФЕССИЯХ</a:t>
            </a:r>
            <a:r>
              <a:rPr lang="ru-RU" sz="2000" dirty="0" smtClean="0"/>
              <a:t> Повышение уровня компетентности волонтеров по работе в сфере культуры </a:t>
            </a:r>
          </a:p>
          <a:p>
            <a:r>
              <a:rPr lang="ru-RU" sz="2000" dirty="0" smtClean="0"/>
              <a:t>    (организация мероприятий, </a:t>
            </a:r>
            <a:br>
              <a:rPr lang="ru-RU" sz="2000" dirty="0" smtClean="0"/>
            </a:br>
            <a:r>
              <a:rPr lang="ru-RU" sz="2000" dirty="0" smtClean="0"/>
              <a:t>     ведение и разработка экскурсий, </a:t>
            </a:r>
            <a:br>
              <a:rPr lang="ru-RU" sz="2000" dirty="0" smtClean="0"/>
            </a:br>
            <a:r>
              <a:rPr lang="ru-RU" sz="2000" dirty="0" smtClean="0"/>
              <a:t>     самостоятельная разработка и реализация   </a:t>
            </a:r>
            <a:br>
              <a:rPr lang="ru-RU" sz="2000" dirty="0" smtClean="0"/>
            </a:br>
            <a:r>
              <a:rPr lang="ru-RU" sz="2000" dirty="0" smtClean="0"/>
              <a:t>     социокультурного проекта)</a:t>
            </a:r>
            <a:endParaRPr lang="ru-RU" sz="2000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8" t="8511" r="6029" b="3687"/>
          <a:stretch/>
        </p:blipFill>
        <p:spPr>
          <a:xfrm>
            <a:off x="279699" y="2164031"/>
            <a:ext cx="4178706" cy="3142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386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28380" y="1159968"/>
            <a:ext cx="6674802" cy="655320"/>
          </a:xfrm>
        </p:spPr>
        <p:txBody>
          <a:bodyPr>
            <a:noAutofit/>
          </a:bodyPr>
          <a:lstStyle/>
          <a:p>
            <a:r>
              <a:rPr lang="ru-RU" sz="5400" dirty="0" smtClean="0">
                <a:solidFill>
                  <a:schemeClr val="bg1"/>
                </a:solidFill>
              </a:rPr>
              <a:t>Будущее проекта</a:t>
            </a:r>
            <a:endParaRPr lang="ru-RU" sz="54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87656" y="3077696"/>
            <a:ext cx="606552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 smtClean="0">
                <a:solidFill>
                  <a:schemeClr val="bg1"/>
                </a:solidFill>
              </a:rPr>
              <a:t>Марафон – это долгоиграющая форма мероприятия – мы продолжим привлекать молодёжь к культуре города</a:t>
            </a:r>
          </a:p>
          <a:p>
            <a:pPr algn="just"/>
            <a:endParaRPr lang="ru-RU" sz="2000" dirty="0">
              <a:solidFill>
                <a:schemeClr val="bg1"/>
              </a:solidFill>
            </a:endParaRPr>
          </a:p>
          <a:p>
            <a:pPr algn="just"/>
            <a:r>
              <a:rPr lang="ru-RU" sz="2000" dirty="0" smtClean="0">
                <a:solidFill>
                  <a:schemeClr val="bg1"/>
                </a:solidFill>
              </a:rPr>
              <a:t>Нашему городу еще многого нужно достичь – разработать гимн города, развить внутренний туризм и экскурсии для приглашенных гостей</a:t>
            </a:r>
          </a:p>
          <a:p>
            <a:pPr algn="just"/>
            <a:endParaRPr lang="ru-RU" sz="2000" dirty="0">
              <a:solidFill>
                <a:schemeClr val="bg1"/>
              </a:solidFill>
            </a:endParaRPr>
          </a:p>
          <a:p>
            <a:pPr algn="just"/>
            <a:r>
              <a:rPr lang="ru-RU" sz="2000" dirty="0" smtClean="0">
                <a:solidFill>
                  <a:schemeClr val="bg1"/>
                </a:solidFill>
              </a:rPr>
              <a:t>Каждый марафон – это новое событие для молодёжи Лесного</a:t>
            </a:r>
            <a:endParaRPr lang="ru-RU" sz="2000" dirty="0">
              <a:solidFill>
                <a:schemeClr val="bg1"/>
              </a:solidFill>
            </a:endParaRPr>
          </a:p>
        </p:txBody>
      </p:sp>
      <p:pic>
        <p:nvPicPr>
          <p:cNvPr id="1026" name="Picture 2" descr="https://sun9-8.userapi.com/impg/5yzJyYulPu0TJlbCCiOSG6YkUKZcuE4sunMk4A/04yBYH8AX7s.jpg?size=998x2160&amp;quality=95&amp;sign=295d5276c7d476ec3ae18137b7442282&amp;type=albu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76" b="42063"/>
          <a:stretch/>
        </p:blipFill>
        <p:spPr bwMode="auto">
          <a:xfrm>
            <a:off x="1328021" y="2707813"/>
            <a:ext cx="3347808" cy="3909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un9-76.userapi.com/impg/DlKSYOE5U1GVFixKNfAw5MEXs9xfln14GfcxlQ/44f9Q6DUFEQ.jpg?size=2560x1707&amp;quality=95&amp;sign=a4fdc491f54826704f2287c41e88105e&amp;type=alb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4940" y="379615"/>
            <a:ext cx="3830953" cy="2554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2037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>
            <a:extLst>
              <a:ext uri="{FF2B5EF4-FFF2-40B4-BE49-F238E27FC236}">
                <a16:creationId xmlns:a16="http://schemas.microsoft.com/office/drawing/2014/main" xmlns="" id="{BEC46ADB-55E5-43DA-8E91-C49412A330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5602" y="652563"/>
            <a:ext cx="5181486" cy="2242441"/>
          </a:xfrm>
        </p:spPr>
        <p:txBody>
          <a:bodyPr rtlCol="0">
            <a:noAutofit/>
          </a:bodyPr>
          <a:lstStyle/>
          <a:p>
            <a:pPr rtl="0"/>
            <a:r>
              <a:rPr lang="ru-RU" sz="4000" dirty="0"/>
              <a:t>Повестка </a:t>
            </a:r>
            <a:r>
              <a:rPr lang="ru-RU" sz="4000" dirty="0" smtClean="0"/>
              <a:t>дня: какова культура молодёжи в Лесном?</a:t>
            </a:r>
            <a:endParaRPr lang="ru-RU" sz="4000" dirty="0"/>
          </a:p>
        </p:txBody>
      </p:sp>
      <p:sp>
        <p:nvSpPr>
          <p:cNvPr id="2" name="Текст 1">
            <a:extLst>
              <a:ext uri="{FF2B5EF4-FFF2-40B4-BE49-F238E27FC236}">
                <a16:creationId xmlns:a16="http://schemas.microsoft.com/office/drawing/2014/main" xmlns="" id="{C11A7FF5-E7DB-4462-BC64-12126BDC0DF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89838" y="2958710"/>
            <a:ext cx="4667250" cy="3398837"/>
          </a:xfrm>
        </p:spPr>
        <p:txBody>
          <a:bodyPr rtlCol="0">
            <a:normAutofit fontScale="92500"/>
          </a:bodyPr>
          <a:lstStyle/>
          <a:p>
            <a:pPr rtl="0"/>
            <a:r>
              <a:rPr lang="ru-RU" dirty="0" smtClean="0"/>
              <a:t>Вырезки интервью с волонтёрами </a:t>
            </a:r>
            <a:br>
              <a:rPr lang="ru-RU" dirty="0" smtClean="0"/>
            </a:br>
            <a:r>
              <a:rPr lang="ru-RU" dirty="0" smtClean="0"/>
              <a:t>«О молодёжи»:</a:t>
            </a:r>
          </a:p>
          <a:p>
            <a:pPr rtl="0"/>
            <a:r>
              <a:rPr lang="ru-RU" sz="1400" dirty="0" smtClean="0"/>
              <a:t>«Во время акции на нас с балкона начали бросать </a:t>
            </a:r>
            <a:r>
              <a:rPr lang="ru-RU" sz="1400" dirty="0" err="1" smtClean="0"/>
              <a:t>капитошки</a:t>
            </a:r>
            <a:r>
              <a:rPr lang="ru-RU" sz="1400" dirty="0" smtClean="0"/>
              <a:t>…»</a:t>
            </a:r>
          </a:p>
          <a:p>
            <a:pPr rtl="0"/>
            <a:r>
              <a:rPr lang="ru-RU" sz="1400" dirty="0" smtClean="0"/>
              <a:t>У сцены во время праздника в основном были только семьи с детьми, молодежь как обычно ушла </a:t>
            </a:r>
            <a:r>
              <a:rPr lang="ru-RU" sz="1400" dirty="0" err="1" smtClean="0"/>
              <a:t>тусить</a:t>
            </a:r>
            <a:r>
              <a:rPr lang="ru-RU" sz="1400" dirty="0" smtClean="0"/>
              <a:t> у торговых центров</a:t>
            </a:r>
          </a:p>
          <a:p>
            <a:pPr rtl="0"/>
            <a:r>
              <a:rPr lang="ru-RU" sz="1400" dirty="0" smtClean="0"/>
              <a:t>Они принимают участие, если ходят в какие-то коллективы или выступают</a:t>
            </a:r>
          </a:p>
          <a:p>
            <a:pPr rtl="0"/>
            <a:endParaRPr lang="ru-RU" dirty="0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AA7B234E-FE17-4087-92FD-3802CA26E9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 rtlCol="0"/>
          <a:lstStyle/>
          <a:p>
            <a:pPr rtl="0"/>
            <a:fld id="{294A09A9-5501-47C1-A89A-A340965A2BE2}" type="slidenum">
              <a:rPr lang="ru-RU" smtClean="0"/>
              <a:pPr/>
              <a:t>2</a:t>
            </a:fld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1998" y="652563"/>
            <a:ext cx="1801737" cy="240231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02" b="8902"/>
          <a:stretch>
            <a:fillRect/>
          </a:stretch>
        </p:blipFill>
        <p:spPr>
          <a:xfrm>
            <a:off x="5662509" y="690055"/>
            <a:ext cx="2219367" cy="243232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5" t="8902" r="6872" b="20712"/>
          <a:stretch/>
        </p:blipFill>
        <p:spPr>
          <a:xfrm>
            <a:off x="7677965" y="670389"/>
            <a:ext cx="2223439" cy="241450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97" b="8397"/>
          <a:stretch>
            <a:fillRect/>
          </a:stretch>
        </p:blipFill>
        <p:spPr>
          <a:xfrm>
            <a:off x="7055735" y="3159878"/>
            <a:ext cx="4519430" cy="2820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516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Заголовок 17">
            <a:extLst>
              <a:ext uri="{FF2B5EF4-FFF2-40B4-BE49-F238E27FC236}">
                <a16:creationId xmlns:a16="http://schemas.microsoft.com/office/drawing/2014/main" xmlns="" id="{EA6B7DE5-BFCC-4EEF-9609-8AA1C7CAD3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dirty="0" smtClean="0">
                <a:solidFill>
                  <a:schemeClr val="bg1"/>
                </a:solidFill>
              </a:rPr>
              <a:t>Как решить проблему?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95B371F2-DBA5-415A-82C8-651F587B857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56072" y="1738665"/>
            <a:ext cx="4685776" cy="3052791"/>
          </a:xfrm>
        </p:spPr>
        <p:txBody>
          <a:bodyPr rtlCol="0">
            <a:normAutofit/>
          </a:bodyPr>
          <a:lstStyle/>
          <a:p>
            <a:pPr>
              <a:lnSpc>
                <a:spcPct val="100000"/>
              </a:lnSpc>
            </a:pPr>
            <a:r>
              <a:rPr lang="ru-RU" sz="1800" dirty="0">
                <a:solidFill>
                  <a:schemeClr val="bg1"/>
                </a:solidFill>
              </a:rPr>
              <a:t>Создадим движение культурной молодежи посредством их участия </a:t>
            </a:r>
            <a:r>
              <a:rPr lang="ru-RU" sz="1800" dirty="0" smtClean="0">
                <a:solidFill>
                  <a:schemeClr val="bg1"/>
                </a:solidFill>
              </a:rPr>
              <a:t>в  </a:t>
            </a:r>
            <a:r>
              <a:rPr lang="ru-RU" sz="1800" dirty="0">
                <a:solidFill>
                  <a:schemeClr val="bg1"/>
                </a:solidFill>
              </a:rPr>
              <a:t>мероприятиях проекта:</a:t>
            </a:r>
          </a:p>
          <a:p>
            <a:pPr marL="285750" indent="-285750">
              <a:lnSpc>
                <a:spcPct val="100000"/>
              </a:lnSpc>
              <a:buFontTx/>
              <a:buChar char="-"/>
            </a:pPr>
            <a:r>
              <a:rPr lang="ru-RU" sz="1800" dirty="0" smtClean="0">
                <a:solidFill>
                  <a:schemeClr val="bg1"/>
                </a:solidFill>
              </a:rPr>
              <a:t>Тренинги и мастер классы</a:t>
            </a:r>
            <a:endParaRPr lang="ru-RU" sz="1800" dirty="0">
              <a:solidFill>
                <a:schemeClr val="bg1"/>
              </a:solidFill>
            </a:endParaRPr>
          </a:p>
          <a:p>
            <a:pPr marL="285750" indent="-285750">
              <a:lnSpc>
                <a:spcPct val="100000"/>
              </a:lnSpc>
              <a:buFontTx/>
              <a:buChar char="-"/>
            </a:pPr>
            <a:r>
              <a:rPr lang="ru-RU" sz="1800" dirty="0">
                <a:solidFill>
                  <a:schemeClr val="bg1"/>
                </a:solidFill>
              </a:rPr>
              <a:t>Экскурсии</a:t>
            </a:r>
          </a:p>
          <a:p>
            <a:pPr marL="285750" indent="-285750">
              <a:lnSpc>
                <a:spcPct val="100000"/>
              </a:lnSpc>
              <a:buFontTx/>
              <a:buChar char="-"/>
            </a:pPr>
            <a:r>
              <a:rPr lang="ru-RU" sz="1800" dirty="0" smtClean="0">
                <a:solidFill>
                  <a:schemeClr val="bg1"/>
                </a:solidFill>
              </a:rPr>
              <a:t>Онлайн </a:t>
            </a:r>
            <a:r>
              <a:rPr lang="ru-RU" sz="1800" dirty="0">
                <a:solidFill>
                  <a:schemeClr val="bg1"/>
                </a:solidFill>
              </a:rPr>
              <a:t>акции </a:t>
            </a:r>
            <a:endParaRPr lang="ru-RU" sz="1800" dirty="0" smtClean="0">
              <a:solidFill>
                <a:schemeClr val="bg1"/>
              </a:solidFill>
            </a:endParaRPr>
          </a:p>
          <a:p>
            <a:pPr marL="285750" indent="-285750">
              <a:lnSpc>
                <a:spcPct val="100000"/>
              </a:lnSpc>
              <a:buFontTx/>
              <a:buChar char="-"/>
            </a:pPr>
            <a:r>
              <a:rPr lang="ru-RU" sz="1800" dirty="0" smtClean="0">
                <a:solidFill>
                  <a:schemeClr val="bg1"/>
                </a:solidFill>
              </a:rPr>
              <a:t>Беседы</a:t>
            </a:r>
          </a:p>
          <a:p>
            <a:pPr marL="285750" indent="-285750">
              <a:lnSpc>
                <a:spcPct val="100000"/>
              </a:lnSpc>
              <a:buFontTx/>
              <a:buChar char="-"/>
            </a:pPr>
            <a:r>
              <a:rPr lang="ru-RU" sz="1800" dirty="0" smtClean="0">
                <a:solidFill>
                  <a:schemeClr val="bg1"/>
                </a:solidFill>
              </a:rPr>
              <a:t>Совместные пра</a:t>
            </a:r>
            <a:r>
              <a:rPr lang="ru-RU" dirty="0" smtClean="0">
                <a:solidFill>
                  <a:schemeClr val="bg1"/>
                </a:solidFill>
              </a:rPr>
              <a:t>здники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5" name="Номер слайда 34">
            <a:extLst>
              <a:ext uri="{FF2B5EF4-FFF2-40B4-BE49-F238E27FC236}">
                <a16:creationId xmlns:a16="http://schemas.microsoft.com/office/drawing/2014/main" xmlns="" id="{5789CCB9-138D-4D90-8AFB-AC5C736125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 rtlCol="0"/>
          <a:lstStyle/>
          <a:p>
            <a:pPr rtl="0"/>
            <a:fld id="{294A09A9-5501-47C1-A89A-A340965A2BE2}" type="slidenum">
              <a:rPr lang="ru-RU" smtClean="0"/>
              <a:pPr rtl="0"/>
              <a:t>3</a:t>
            </a:fld>
            <a:endParaRPr lang="ru-RU"/>
          </a:p>
        </p:txBody>
      </p:sp>
      <p:pic>
        <p:nvPicPr>
          <p:cNvPr id="4" name="Рисунок 3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97" b="8397"/>
          <a:stretch>
            <a:fillRect/>
          </a:stretch>
        </p:blipFill>
        <p:spPr>
          <a:xfrm>
            <a:off x="6618954" y="465138"/>
            <a:ext cx="4544346" cy="2835846"/>
          </a:xfrm>
        </p:spPr>
      </p:pic>
      <p:sp>
        <p:nvSpPr>
          <p:cNvPr id="5" name="Прямоугольник 4"/>
          <p:cNvSpPr/>
          <p:nvPr/>
        </p:nvSpPr>
        <p:spPr>
          <a:xfrm>
            <a:off x="608298" y="4948007"/>
            <a:ext cx="5385668" cy="1200329"/>
          </a:xfrm>
          <a:prstGeom prst="rect">
            <a:avLst/>
          </a:prstGeom>
          <a:ln>
            <a:solidFill>
              <a:schemeClr val="accent1">
                <a:lumMod val="9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Продукт проекта: разработанные молодежью предложения обновленной организации пространства объекта культурного наследия (кинотеатр «Ретро»)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028" name="Picture 4" descr="https://sun9-9.userapi.com/impg/aB8yQVe6e91hw2zL3GW4qmRPLK4-9RPhejFLnA/VA8zBZ2lb1Q.jpg?size=2560x1707&amp;quality=95&amp;sign=969aed86f48e6ced26b5015d7ac1c9d4&amp;type=albu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8954" y="3417710"/>
            <a:ext cx="4544346" cy="3030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1293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Номер слайда 34">
            <a:extLst>
              <a:ext uri="{FF2B5EF4-FFF2-40B4-BE49-F238E27FC236}">
                <a16:creationId xmlns:a16="http://schemas.microsoft.com/office/drawing/2014/main" xmlns="" id="{5789CCB9-138D-4D90-8AFB-AC5C736125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 rtlCol="0"/>
          <a:lstStyle/>
          <a:p>
            <a:pPr rtl="0"/>
            <a:fld id="{294A09A9-5501-47C1-A89A-A340965A2BE2}" type="slidenum">
              <a:rPr lang="ru-RU" smtClean="0"/>
              <a:pPr rtl="0"/>
              <a:t>4</a:t>
            </a:fld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95B371F2-DBA5-415A-82C8-651F587B857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13898" y="755240"/>
            <a:ext cx="4869034" cy="5596997"/>
          </a:xfrm>
        </p:spPr>
        <p:txBody>
          <a:bodyPr rtlCol="0">
            <a:normAutofit/>
          </a:bodyPr>
          <a:lstStyle/>
          <a:p>
            <a:pPr>
              <a:lnSpc>
                <a:spcPct val="100000"/>
              </a:lnSpc>
            </a:pPr>
            <a:r>
              <a:rPr lang="ru-RU" sz="2400" b="1" dirty="0" smtClean="0">
                <a:solidFill>
                  <a:schemeClr val="bg1"/>
                </a:solidFill>
              </a:rPr>
              <a:t>Аудитория проекта</a:t>
            </a:r>
            <a:r>
              <a:rPr lang="ru-RU" sz="2400" dirty="0" smtClean="0">
                <a:solidFill>
                  <a:schemeClr val="bg1"/>
                </a:solidFill>
              </a:rPr>
              <a:t>:</a:t>
            </a:r>
          </a:p>
          <a:p>
            <a:pPr>
              <a:lnSpc>
                <a:spcPct val="100000"/>
              </a:lnSpc>
            </a:pPr>
            <a:r>
              <a:rPr lang="ru-RU" sz="2000" b="1" u="sng" dirty="0" smtClean="0">
                <a:solidFill>
                  <a:schemeClr val="bg1"/>
                </a:solidFill>
              </a:rPr>
              <a:t>Команды учащихся школ и техникумов </a:t>
            </a:r>
            <a:r>
              <a:rPr lang="ru-RU" sz="2000" b="1" u="sng" dirty="0">
                <a:solidFill>
                  <a:schemeClr val="bg1"/>
                </a:solidFill>
              </a:rPr>
              <a:t> </a:t>
            </a:r>
            <a:endParaRPr lang="ru-RU" sz="2000" b="1" u="sng" dirty="0" smtClean="0">
              <a:solidFill>
                <a:schemeClr val="bg1"/>
              </a:solidFill>
            </a:endParaRPr>
          </a:p>
          <a:p>
            <a:pPr>
              <a:lnSpc>
                <a:spcPct val="100000"/>
              </a:lnSpc>
            </a:pPr>
            <a:r>
              <a:rPr lang="ru-RU" sz="2000" dirty="0" smtClean="0">
                <a:solidFill>
                  <a:schemeClr val="bg1"/>
                </a:solidFill>
              </a:rPr>
              <a:t>из </a:t>
            </a:r>
            <a:r>
              <a:rPr lang="ru-RU" sz="2000" dirty="0">
                <a:solidFill>
                  <a:schemeClr val="bg1"/>
                </a:solidFill>
              </a:rPr>
              <a:t>5-7 </a:t>
            </a:r>
            <a:r>
              <a:rPr lang="ru-RU" sz="2000" dirty="0" smtClean="0">
                <a:solidFill>
                  <a:schemeClr val="bg1"/>
                </a:solidFill>
              </a:rPr>
              <a:t>человек (по трем возрастным категориям: </a:t>
            </a:r>
            <a:r>
              <a:rPr lang="ru-RU" sz="2000" dirty="0">
                <a:solidFill>
                  <a:schemeClr val="bg1"/>
                </a:solidFill>
              </a:rPr>
              <a:t>16-17 лет, 18-19 лет, 20-21 год</a:t>
            </a:r>
            <a:r>
              <a:rPr lang="ru-RU" sz="2000" dirty="0" smtClean="0">
                <a:solidFill>
                  <a:schemeClr val="bg1"/>
                </a:solidFill>
              </a:rPr>
              <a:t>)</a:t>
            </a:r>
          </a:p>
          <a:p>
            <a:pPr>
              <a:lnSpc>
                <a:spcPct val="100000"/>
              </a:lnSpc>
            </a:pPr>
            <a:endParaRPr lang="ru-RU" sz="2000" dirty="0" smtClean="0">
              <a:solidFill>
                <a:schemeClr val="bg1"/>
              </a:solidFill>
            </a:endParaRPr>
          </a:p>
          <a:p>
            <a:pPr>
              <a:lnSpc>
                <a:spcPct val="100000"/>
              </a:lnSpc>
            </a:pP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b="1" u="sng" dirty="0" smtClean="0">
                <a:solidFill>
                  <a:schemeClr val="bg1"/>
                </a:solidFill>
              </a:rPr>
              <a:t>Группы поддержки команд</a:t>
            </a:r>
            <a:r>
              <a:rPr lang="ru-RU" sz="2000" dirty="0" smtClean="0">
                <a:solidFill>
                  <a:schemeClr val="bg1"/>
                </a:solidFill>
              </a:rPr>
              <a:t>: учащиеся школ и техникумов, семьи участников</a:t>
            </a:r>
          </a:p>
          <a:p>
            <a:pPr>
              <a:lnSpc>
                <a:spcPct val="100000"/>
              </a:lnSpc>
            </a:pPr>
            <a:endParaRPr lang="ru-RU" sz="2000" dirty="0" smtClean="0">
              <a:solidFill>
                <a:schemeClr val="bg1"/>
              </a:solidFill>
            </a:endParaRPr>
          </a:p>
          <a:p>
            <a:pPr>
              <a:lnSpc>
                <a:spcPct val="100000"/>
              </a:lnSpc>
            </a:pPr>
            <a:r>
              <a:rPr lang="ru-RU" sz="2000" b="1" u="sng" dirty="0" smtClean="0">
                <a:solidFill>
                  <a:schemeClr val="bg1"/>
                </a:solidFill>
              </a:rPr>
              <a:t>Жители города</a:t>
            </a:r>
            <a:r>
              <a:rPr lang="ru-RU" sz="2000" dirty="0" smtClean="0">
                <a:solidFill>
                  <a:schemeClr val="bg1"/>
                </a:solidFill>
              </a:rPr>
              <a:t>, которые станут участниками рекламной площадки в день города, а также зрителями открытых мероприятий проекта</a:t>
            </a:r>
          </a:p>
          <a:p>
            <a:pPr marL="285750" indent="-285750">
              <a:buFontTx/>
              <a:buChar char="-"/>
            </a:pPr>
            <a:endParaRPr lang="ru-RU" dirty="0"/>
          </a:p>
        </p:txBody>
      </p:sp>
      <p:pic>
        <p:nvPicPr>
          <p:cNvPr id="10" name="Рисунок 9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7" r="7977"/>
          <a:stretch>
            <a:fillRect/>
          </a:stretch>
        </p:blipFill>
        <p:spPr>
          <a:xfrm>
            <a:off x="704805" y="542252"/>
            <a:ext cx="4440599" cy="2771104"/>
          </a:xfrm>
        </p:spPr>
      </p:pic>
      <p:pic>
        <p:nvPicPr>
          <p:cNvPr id="2050" name="Picture 2" descr="https://sun9-80.userapi.com/impg/6NbUeN9fV_aI5CMLW-hMTBcW_IJ5cXiAAbPXaA/W8n93Qoo3V8.jpg?size=2560x1707&amp;quality=95&amp;sign=49e00451c5f73b88bef087f745272087&amp;type=albu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869" y="3515369"/>
            <a:ext cx="4254470" cy="2836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0178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2" name="Прямая соединительная линия 51">
            <a:extLst>
              <a:ext uri="{FF2B5EF4-FFF2-40B4-BE49-F238E27FC236}">
                <a16:creationId xmlns:a16="http://schemas.microsoft.com/office/drawing/2014/main" xmlns="" id="{F70C08F9-9A5C-43CF-9AAC-621536803BA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/>
        </p:nvCxnSpPr>
        <p:spPr>
          <a:xfrm>
            <a:off x="8394655" y="2661787"/>
            <a:ext cx="0" cy="10058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D0B6389-2374-4677-B8BB-59410CCC32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7645"/>
            <a:ext cx="10515600" cy="1325563"/>
          </a:xfrm>
        </p:spPr>
        <p:txBody>
          <a:bodyPr rtlCol="0"/>
          <a:lstStyle/>
          <a:p>
            <a:pPr algn="ctr" rtl="0"/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Biome Light" panose="020B0303030204020804" pitchFamily="34" charset="0"/>
                <a:cs typeface="Biome Light" panose="020B0303030204020804" pitchFamily="34" charset="0"/>
              </a:rPr>
              <a:t>Временная шкала реализации проекта</a:t>
            </a:r>
            <a:endParaRPr lang="ru-RU" dirty="0">
              <a:solidFill>
                <a:schemeClr val="accent2">
                  <a:lumMod val="50000"/>
                </a:schemeClr>
              </a:solidFill>
              <a:latin typeface="Biome Light" panose="020B0303030204020804" pitchFamily="34" charset="0"/>
              <a:cs typeface="Biome Light" panose="020B0303030204020804" pitchFamily="34" charset="0"/>
            </a:endParaRPr>
          </a:p>
        </p:txBody>
      </p:sp>
      <p:cxnSp>
        <p:nvCxnSpPr>
          <p:cNvPr id="70" name="Прямая соединительная линия 69">
            <a:extLst>
              <a:ext uri="{FF2B5EF4-FFF2-40B4-BE49-F238E27FC236}">
                <a16:creationId xmlns:a16="http://schemas.microsoft.com/office/drawing/2014/main" xmlns="" id="{F70C08F9-9A5C-43CF-9AAC-621536803BA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/>
        </p:nvCxnSpPr>
        <p:spPr>
          <a:xfrm>
            <a:off x="3860810" y="2749187"/>
            <a:ext cx="0" cy="10058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Прямая соединительная линия 77">
            <a:extLst>
              <a:ext uri="{FF2B5EF4-FFF2-40B4-BE49-F238E27FC236}">
                <a16:creationId xmlns:a16="http://schemas.microsoft.com/office/drawing/2014/main" xmlns="" id="{ABA89E8D-ECBE-4B32-82C7-E8DD0B202C5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  <a:stCxn id="51" idx="2"/>
          </p:cNvCxnSpPr>
          <p:nvPr/>
        </p:nvCxnSpPr>
        <p:spPr>
          <a:xfrm flipH="1">
            <a:off x="5678005" y="2749187"/>
            <a:ext cx="1" cy="359688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Прямая соединительная линия 83">
            <a:extLst>
              <a:ext uri="{FF2B5EF4-FFF2-40B4-BE49-F238E27FC236}">
                <a16:creationId xmlns:a16="http://schemas.microsoft.com/office/drawing/2014/main" xmlns="" id="{C2B38730-2A0E-4853-AD2C-FC744EF527B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/>
        </p:nvCxnSpPr>
        <p:spPr>
          <a:xfrm>
            <a:off x="7495201" y="2629036"/>
            <a:ext cx="0" cy="10058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Прямая соединительная линия 89">
            <a:extLst>
              <a:ext uri="{FF2B5EF4-FFF2-40B4-BE49-F238E27FC236}">
                <a16:creationId xmlns:a16="http://schemas.microsoft.com/office/drawing/2014/main" xmlns="" id="{98E48653-A8EB-4DE2-BFE6-A0E61D87309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  <a:stCxn id="53" idx="2"/>
          </p:cNvCxnSpPr>
          <p:nvPr/>
        </p:nvCxnSpPr>
        <p:spPr>
          <a:xfrm>
            <a:off x="6586604" y="2749187"/>
            <a:ext cx="29508" cy="171700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xmlns="" id="{D190DF0B-5B2E-49A9-B210-E32FFFAC7E3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  <a:endCxn id="63" idx="0"/>
          </p:cNvCxnSpPr>
          <p:nvPr/>
        </p:nvCxnSpPr>
        <p:spPr>
          <a:xfrm flipV="1">
            <a:off x="1437095" y="2410633"/>
            <a:ext cx="9692499" cy="169278"/>
          </a:xfrm>
          <a:prstGeom prst="line">
            <a:avLst/>
          </a:prstGeom>
          <a:ln w="63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Овал 11">
            <a:extLst>
              <a:ext uri="{FF2B5EF4-FFF2-40B4-BE49-F238E27FC236}">
                <a16:creationId xmlns:a16="http://schemas.microsoft.com/office/drawing/2014/main" xmlns="" id="{81E53639-8872-4E58-9A2D-8001BB8547A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832938" y="2277833"/>
            <a:ext cx="604157" cy="604156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/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xmlns="" id="{2A1632FE-1D0A-41E4-BF25-F0F7AA952C3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7193124" y="2277833"/>
            <a:ext cx="604157" cy="604156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/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xmlns="" id="{3586E56F-86DF-43E4-85F3-DD6AA1CF8C8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1741536" y="2277833"/>
            <a:ext cx="604157" cy="604156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/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xmlns="" id="{2EBE9657-CF02-4369-A33E-0B3687100B6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2650134" y="2277833"/>
            <a:ext cx="604157" cy="604156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/>
          </a:p>
        </p:txBody>
      </p:sp>
      <p:sp>
        <p:nvSpPr>
          <p:cNvPr id="20" name="Овал 19">
            <a:extLst>
              <a:ext uri="{FF2B5EF4-FFF2-40B4-BE49-F238E27FC236}">
                <a16:creationId xmlns:a16="http://schemas.microsoft.com/office/drawing/2014/main" xmlns="" id="{DA9922DC-4CA9-4B40-A5D5-72BBFAE6A6D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3558732" y="2277833"/>
            <a:ext cx="604157" cy="604156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/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xmlns="" id="{227F60B2-65D3-4950-9103-3EFDF7F7D6F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4467330" y="2277833"/>
            <a:ext cx="604157" cy="604156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/>
          </a:p>
        </p:txBody>
      </p:sp>
      <p:sp>
        <p:nvSpPr>
          <p:cNvPr id="24" name="Овал 23">
            <a:extLst>
              <a:ext uri="{FF2B5EF4-FFF2-40B4-BE49-F238E27FC236}">
                <a16:creationId xmlns:a16="http://schemas.microsoft.com/office/drawing/2014/main" xmlns="" id="{CD1CD723-7F96-4567-92C6-62CCB085507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5375928" y="2277833"/>
            <a:ext cx="604157" cy="604156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/>
          </a:p>
        </p:txBody>
      </p:sp>
      <p:sp>
        <p:nvSpPr>
          <p:cNvPr id="26" name="Овал 25">
            <a:extLst>
              <a:ext uri="{FF2B5EF4-FFF2-40B4-BE49-F238E27FC236}">
                <a16:creationId xmlns:a16="http://schemas.microsoft.com/office/drawing/2014/main" xmlns="" id="{3D641E32-C3C9-4F0F-A366-D6AF93DD9F6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6284526" y="2277832"/>
            <a:ext cx="604157" cy="604157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/>
          </a:p>
        </p:txBody>
      </p:sp>
      <p:sp>
        <p:nvSpPr>
          <p:cNvPr id="28" name="Овал 27">
            <a:extLst>
              <a:ext uri="{FF2B5EF4-FFF2-40B4-BE49-F238E27FC236}">
                <a16:creationId xmlns:a16="http://schemas.microsoft.com/office/drawing/2014/main" xmlns="" id="{AEBF65AA-A09B-4D00-8027-CC0A25E8CC3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8101722" y="2277833"/>
            <a:ext cx="604157" cy="604156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/>
          </a:p>
        </p:txBody>
      </p:sp>
      <p:sp>
        <p:nvSpPr>
          <p:cNvPr id="30" name="Овал 29">
            <a:extLst>
              <a:ext uri="{FF2B5EF4-FFF2-40B4-BE49-F238E27FC236}">
                <a16:creationId xmlns:a16="http://schemas.microsoft.com/office/drawing/2014/main" xmlns="" id="{307F39A3-7EA6-4379-9663-6D559F43943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9010320" y="2277833"/>
            <a:ext cx="604157" cy="604156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/>
          </a:p>
        </p:txBody>
      </p:sp>
      <p:sp>
        <p:nvSpPr>
          <p:cNvPr id="32" name="Овал 31">
            <a:extLst>
              <a:ext uri="{FF2B5EF4-FFF2-40B4-BE49-F238E27FC236}">
                <a16:creationId xmlns:a16="http://schemas.microsoft.com/office/drawing/2014/main" xmlns="" id="{4E1B2E89-57B9-4D7A-8428-5CD76566CA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9918918" y="2277833"/>
            <a:ext cx="604157" cy="604156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/>
          </a:p>
        </p:txBody>
      </p:sp>
      <p:sp>
        <p:nvSpPr>
          <p:cNvPr id="34" name="Овал 33">
            <a:extLst>
              <a:ext uri="{FF2B5EF4-FFF2-40B4-BE49-F238E27FC236}">
                <a16:creationId xmlns:a16="http://schemas.microsoft.com/office/drawing/2014/main" xmlns="" id="{6F419E70-E8A3-4D0F-B3B6-B2E3C5F0599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10827518" y="2277833"/>
            <a:ext cx="604157" cy="604156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/>
          </a:p>
        </p:txBody>
      </p:sp>
      <p:sp>
        <p:nvSpPr>
          <p:cNvPr id="40" name="Надпись 39">
            <a:extLst>
              <a:ext uri="{FF2B5EF4-FFF2-40B4-BE49-F238E27FC236}">
                <a16:creationId xmlns:a16="http://schemas.microsoft.com/office/drawing/2014/main" xmlns="" id="{FD1A8A05-09CF-4FED-814A-C13B5ADAD0D0}"/>
              </a:ext>
            </a:extLst>
          </p:cNvPr>
          <p:cNvSpPr txBox="1"/>
          <p:nvPr/>
        </p:nvSpPr>
        <p:spPr>
          <a:xfrm>
            <a:off x="785407" y="2410633"/>
            <a:ext cx="6992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ru-RU" sz="1600" dirty="0">
                <a:solidFill>
                  <a:schemeClr val="bg1"/>
                </a:solidFill>
                <a:latin typeface="Biome Light" panose="020B0303030204020804" pitchFamily="34" charset="0"/>
                <a:cs typeface="Biome Light" panose="020B0303030204020804" pitchFamily="34" charset="0"/>
              </a:rPr>
              <a:t>М</a:t>
            </a:r>
            <a:r>
              <a:rPr lang="ru-RU" sz="1600" dirty="0" smtClean="0">
                <a:solidFill>
                  <a:schemeClr val="bg1"/>
                </a:solidFill>
                <a:latin typeface="Biome Light" panose="020B0303030204020804" pitchFamily="34" charset="0"/>
                <a:cs typeface="Biome Light" panose="020B0303030204020804" pitchFamily="34" charset="0"/>
              </a:rPr>
              <a:t>арт</a:t>
            </a:r>
            <a:endParaRPr lang="ru-RU" sz="1600" dirty="0">
              <a:solidFill>
                <a:schemeClr val="bg1"/>
              </a:solidFill>
              <a:latin typeface="Biome Light" panose="020B0303030204020804" pitchFamily="34" charset="0"/>
              <a:cs typeface="Biome Light" panose="020B0303030204020804" pitchFamily="34" charset="0"/>
            </a:endParaRPr>
          </a:p>
        </p:txBody>
      </p:sp>
      <p:sp>
        <p:nvSpPr>
          <p:cNvPr id="43" name="Надпись 42">
            <a:extLst>
              <a:ext uri="{FF2B5EF4-FFF2-40B4-BE49-F238E27FC236}">
                <a16:creationId xmlns:a16="http://schemas.microsoft.com/office/drawing/2014/main" xmlns="" id="{1D462F79-38EC-4B6D-A17B-F5010967D4B4}"/>
              </a:ext>
            </a:extLst>
          </p:cNvPr>
          <p:cNvSpPr txBox="1"/>
          <p:nvPr/>
        </p:nvSpPr>
        <p:spPr>
          <a:xfrm>
            <a:off x="1741713" y="2410633"/>
            <a:ext cx="6041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ru-RU" sz="1600" dirty="0" err="1">
                <a:solidFill>
                  <a:schemeClr val="bg1"/>
                </a:solidFill>
                <a:latin typeface="Biome Light" panose="020B0303030204020804" pitchFamily="34" charset="0"/>
                <a:cs typeface="Biome Light" panose="020B0303030204020804" pitchFamily="34" charset="0"/>
              </a:rPr>
              <a:t>А</a:t>
            </a:r>
            <a:r>
              <a:rPr lang="ru-RU" sz="1600" dirty="0" err="1" smtClean="0">
                <a:solidFill>
                  <a:schemeClr val="bg1"/>
                </a:solidFill>
                <a:latin typeface="Biome Light" panose="020B0303030204020804" pitchFamily="34" charset="0"/>
                <a:cs typeface="Biome Light" panose="020B0303030204020804" pitchFamily="34" charset="0"/>
              </a:rPr>
              <a:t>пр</a:t>
            </a:r>
            <a:endParaRPr lang="ru-RU" sz="1600" dirty="0">
              <a:solidFill>
                <a:schemeClr val="bg1"/>
              </a:solidFill>
              <a:latin typeface="Biome Light" panose="020B0303030204020804" pitchFamily="34" charset="0"/>
              <a:cs typeface="Biome Light" panose="020B0303030204020804" pitchFamily="34" charset="0"/>
            </a:endParaRPr>
          </a:p>
        </p:txBody>
      </p:sp>
      <p:sp>
        <p:nvSpPr>
          <p:cNvPr id="45" name="Надпись 44">
            <a:extLst>
              <a:ext uri="{FF2B5EF4-FFF2-40B4-BE49-F238E27FC236}">
                <a16:creationId xmlns:a16="http://schemas.microsoft.com/office/drawing/2014/main" xmlns="" id="{F0040622-091C-4302-89B8-994214504947}"/>
              </a:ext>
            </a:extLst>
          </p:cNvPr>
          <p:cNvSpPr txBox="1"/>
          <p:nvPr/>
        </p:nvSpPr>
        <p:spPr>
          <a:xfrm>
            <a:off x="2650133" y="2410633"/>
            <a:ext cx="6041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ru-RU" sz="1600" dirty="0">
                <a:solidFill>
                  <a:schemeClr val="bg1"/>
                </a:solidFill>
                <a:latin typeface="Biome Light" panose="020B0303030204020804" pitchFamily="34" charset="0"/>
                <a:cs typeface="Biome Light" panose="020B0303030204020804" pitchFamily="34" charset="0"/>
              </a:rPr>
              <a:t>М</a:t>
            </a:r>
            <a:r>
              <a:rPr lang="ru-RU" sz="1600" dirty="0" smtClean="0">
                <a:solidFill>
                  <a:schemeClr val="bg1"/>
                </a:solidFill>
                <a:latin typeface="Biome Light" panose="020B0303030204020804" pitchFamily="34" charset="0"/>
                <a:cs typeface="Biome Light" panose="020B0303030204020804" pitchFamily="34" charset="0"/>
              </a:rPr>
              <a:t>ай</a:t>
            </a:r>
            <a:endParaRPr lang="ru-RU" sz="1600" dirty="0">
              <a:solidFill>
                <a:schemeClr val="bg1"/>
              </a:solidFill>
              <a:latin typeface="Biome Light" panose="020B0303030204020804" pitchFamily="34" charset="0"/>
              <a:cs typeface="Biome Light" panose="020B0303030204020804" pitchFamily="34" charset="0"/>
            </a:endParaRPr>
          </a:p>
        </p:txBody>
      </p:sp>
      <p:sp>
        <p:nvSpPr>
          <p:cNvPr id="47" name="Надпись 46">
            <a:extLst>
              <a:ext uri="{FF2B5EF4-FFF2-40B4-BE49-F238E27FC236}">
                <a16:creationId xmlns:a16="http://schemas.microsoft.com/office/drawing/2014/main" xmlns="" id="{5947416C-CC20-4528-9E6B-29806BA3BA3B}"/>
              </a:ext>
            </a:extLst>
          </p:cNvPr>
          <p:cNvSpPr txBox="1"/>
          <p:nvPr/>
        </p:nvSpPr>
        <p:spPr>
          <a:xfrm>
            <a:off x="4390864" y="2410633"/>
            <a:ext cx="7570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ru-RU" sz="1600" dirty="0" err="1" smtClean="0">
                <a:solidFill>
                  <a:schemeClr val="bg1"/>
                </a:solidFill>
                <a:latin typeface="Biome Light" panose="020B0303030204020804" pitchFamily="34" charset="0"/>
                <a:cs typeface="Biome Light" panose="020B0303030204020804" pitchFamily="34" charset="0"/>
              </a:rPr>
              <a:t>Июл</a:t>
            </a:r>
            <a:endParaRPr lang="ru-RU" sz="1600" dirty="0">
              <a:solidFill>
                <a:schemeClr val="bg1"/>
              </a:solidFill>
              <a:latin typeface="Biome Light" panose="020B0303030204020804" pitchFamily="34" charset="0"/>
              <a:cs typeface="Biome Light" panose="020B0303030204020804" pitchFamily="34" charset="0"/>
            </a:endParaRPr>
          </a:p>
        </p:txBody>
      </p:sp>
      <p:sp>
        <p:nvSpPr>
          <p:cNvPr id="49" name="Надпись 48">
            <a:extLst>
              <a:ext uri="{FF2B5EF4-FFF2-40B4-BE49-F238E27FC236}">
                <a16:creationId xmlns:a16="http://schemas.microsoft.com/office/drawing/2014/main" xmlns="" id="{62B43C75-ADC1-45C4-B8A7-20F5B91BAD47}"/>
              </a:ext>
            </a:extLst>
          </p:cNvPr>
          <p:cNvSpPr txBox="1"/>
          <p:nvPr/>
        </p:nvSpPr>
        <p:spPr>
          <a:xfrm>
            <a:off x="3574159" y="2410633"/>
            <a:ext cx="6041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ru-RU" sz="1600" dirty="0" err="1" smtClean="0">
                <a:solidFill>
                  <a:schemeClr val="bg1"/>
                </a:solidFill>
                <a:latin typeface="Biome Light" panose="020B0303030204020804" pitchFamily="34" charset="0"/>
                <a:cs typeface="Biome Light" panose="020B0303030204020804" pitchFamily="34" charset="0"/>
              </a:rPr>
              <a:t>Июн</a:t>
            </a:r>
            <a:endParaRPr lang="ru-RU" sz="1600" dirty="0">
              <a:solidFill>
                <a:schemeClr val="bg1"/>
              </a:solidFill>
              <a:latin typeface="Biome Light" panose="020B0303030204020804" pitchFamily="34" charset="0"/>
              <a:cs typeface="Biome Light" panose="020B0303030204020804" pitchFamily="34" charset="0"/>
            </a:endParaRPr>
          </a:p>
        </p:txBody>
      </p:sp>
      <p:sp>
        <p:nvSpPr>
          <p:cNvPr id="51" name="Надпись 50">
            <a:extLst>
              <a:ext uri="{FF2B5EF4-FFF2-40B4-BE49-F238E27FC236}">
                <a16:creationId xmlns:a16="http://schemas.microsoft.com/office/drawing/2014/main" xmlns="" id="{0BB3AF7F-FFF7-43A1-AD4E-EC73024C5568}"/>
              </a:ext>
            </a:extLst>
          </p:cNvPr>
          <p:cNvSpPr txBox="1"/>
          <p:nvPr/>
        </p:nvSpPr>
        <p:spPr>
          <a:xfrm>
            <a:off x="5299462" y="2410633"/>
            <a:ext cx="7570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ru-RU" sz="1600" dirty="0" err="1" smtClean="0">
                <a:solidFill>
                  <a:schemeClr val="bg1"/>
                </a:solidFill>
                <a:latin typeface="Biome Light" panose="020B0303030204020804" pitchFamily="34" charset="0"/>
                <a:cs typeface="Biome Light" panose="020B0303030204020804" pitchFamily="34" charset="0"/>
              </a:rPr>
              <a:t>Авг</a:t>
            </a:r>
            <a:endParaRPr lang="ru-RU" sz="1600" dirty="0">
              <a:solidFill>
                <a:schemeClr val="bg1"/>
              </a:solidFill>
              <a:latin typeface="Biome Light" panose="020B0303030204020804" pitchFamily="34" charset="0"/>
              <a:cs typeface="Biome Light" panose="020B0303030204020804" pitchFamily="34" charset="0"/>
            </a:endParaRPr>
          </a:p>
        </p:txBody>
      </p:sp>
      <p:sp>
        <p:nvSpPr>
          <p:cNvPr id="53" name="Надпись 52">
            <a:extLst>
              <a:ext uri="{FF2B5EF4-FFF2-40B4-BE49-F238E27FC236}">
                <a16:creationId xmlns:a16="http://schemas.microsoft.com/office/drawing/2014/main" xmlns="" id="{A92DB966-25A0-4984-9B63-C732CFF22BF5}"/>
              </a:ext>
            </a:extLst>
          </p:cNvPr>
          <p:cNvSpPr txBox="1"/>
          <p:nvPr/>
        </p:nvSpPr>
        <p:spPr>
          <a:xfrm>
            <a:off x="6208060" y="2410633"/>
            <a:ext cx="7570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ru-RU" sz="1600" dirty="0" smtClean="0">
                <a:solidFill>
                  <a:schemeClr val="bg1"/>
                </a:solidFill>
                <a:latin typeface="Biome Light" panose="020B0303030204020804" pitchFamily="34" charset="0"/>
                <a:cs typeface="Biome Light" panose="020B0303030204020804" pitchFamily="34" charset="0"/>
              </a:rPr>
              <a:t>Сен</a:t>
            </a:r>
            <a:endParaRPr lang="ru-RU" sz="1600" dirty="0">
              <a:solidFill>
                <a:schemeClr val="bg1"/>
              </a:solidFill>
              <a:latin typeface="Biome Light" panose="020B0303030204020804" pitchFamily="34" charset="0"/>
              <a:cs typeface="Biome Light" panose="020B0303030204020804" pitchFamily="34" charset="0"/>
            </a:endParaRPr>
          </a:p>
        </p:txBody>
      </p:sp>
      <p:sp>
        <p:nvSpPr>
          <p:cNvPr id="55" name="Надпись 54">
            <a:extLst>
              <a:ext uri="{FF2B5EF4-FFF2-40B4-BE49-F238E27FC236}">
                <a16:creationId xmlns:a16="http://schemas.microsoft.com/office/drawing/2014/main" xmlns="" id="{E1E98164-920D-4ED4-A5AA-5A7397381533}"/>
              </a:ext>
            </a:extLst>
          </p:cNvPr>
          <p:cNvSpPr txBox="1"/>
          <p:nvPr/>
        </p:nvSpPr>
        <p:spPr>
          <a:xfrm>
            <a:off x="7116658" y="2410633"/>
            <a:ext cx="7570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ru-RU" sz="1600" dirty="0" err="1" smtClean="0">
                <a:solidFill>
                  <a:schemeClr val="bg1"/>
                </a:solidFill>
                <a:latin typeface="Biome Light" panose="020B0303030204020804" pitchFamily="34" charset="0"/>
                <a:cs typeface="Biome Light" panose="020B0303030204020804" pitchFamily="34" charset="0"/>
              </a:rPr>
              <a:t>Окт</a:t>
            </a:r>
            <a:endParaRPr lang="ru-RU" sz="1600" dirty="0">
              <a:solidFill>
                <a:schemeClr val="bg1"/>
              </a:solidFill>
              <a:latin typeface="Biome Light" panose="020B0303030204020804" pitchFamily="34" charset="0"/>
              <a:cs typeface="Biome Light" panose="020B0303030204020804" pitchFamily="34" charset="0"/>
            </a:endParaRPr>
          </a:p>
        </p:txBody>
      </p:sp>
      <p:sp>
        <p:nvSpPr>
          <p:cNvPr id="57" name="Надпись 56">
            <a:extLst>
              <a:ext uri="{FF2B5EF4-FFF2-40B4-BE49-F238E27FC236}">
                <a16:creationId xmlns:a16="http://schemas.microsoft.com/office/drawing/2014/main" xmlns="" id="{B55204BF-7B89-48BE-B911-AB38665495CE}"/>
              </a:ext>
            </a:extLst>
          </p:cNvPr>
          <p:cNvSpPr txBox="1"/>
          <p:nvPr/>
        </p:nvSpPr>
        <p:spPr>
          <a:xfrm>
            <a:off x="8025256" y="2410633"/>
            <a:ext cx="7570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ru-RU" sz="1600" dirty="0" smtClean="0">
                <a:solidFill>
                  <a:schemeClr val="bg1"/>
                </a:solidFill>
                <a:latin typeface="Biome Light" panose="020B0303030204020804" pitchFamily="34" charset="0"/>
                <a:cs typeface="Biome Light" panose="020B0303030204020804" pitchFamily="34" charset="0"/>
              </a:rPr>
              <a:t>Ноя</a:t>
            </a:r>
            <a:endParaRPr lang="ru-RU" sz="1600" dirty="0">
              <a:solidFill>
                <a:schemeClr val="bg1"/>
              </a:solidFill>
              <a:latin typeface="Biome Light" panose="020B0303030204020804" pitchFamily="34" charset="0"/>
              <a:cs typeface="Biome Light" panose="020B0303030204020804" pitchFamily="34" charset="0"/>
            </a:endParaRPr>
          </a:p>
        </p:txBody>
      </p:sp>
      <p:sp>
        <p:nvSpPr>
          <p:cNvPr id="59" name="Надпись 58">
            <a:extLst>
              <a:ext uri="{FF2B5EF4-FFF2-40B4-BE49-F238E27FC236}">
                <a16:creationId xmlns:a16="http://schemas.microsoft.com/office/drawing/2014/main" xmlns="" id="{F4608EA6-D8A9-40C5-86D4-F6A06BB55DF0}"/>
              </a:ext>
            </a:extLst>
          </p:cNvPr>
          <p:cNvSpPr txBox="1"/>
          <p:nvPr/>
        </p:nvSpPr>
        <p:spPr>
          <a:xfrm>
            <a:off x="8933854" y="2410633"/>
            <a:ext cx="7570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ru-RU" sz="1600" dirty="0" smtClean="0">
                <a:solidFill>
                  <a:schemeClr val="bg1"/>
                </a:solidFill>
                <a:latin typeface="Biome Light" panose="020B0303030204020804" pitchFamily="34" charset="0"/>
                <a:cs typeface="Biome Light" panose="020B0303030204020804" pitchFamily="34" charset="0"/>
              </a:rPr>
              <a:t>Дек</a:t>
            </a:r>
            <a:endParaRPr lang="ru-RU" sz="1600" dirty="0">
              <a:solidFill>
                <a:schemeClr val="bg1"/>
              </a:solidFill>
              <a:latin typeface="Biome Light" panose="020B0303030204020804" pitchFamily="34" charset="0"/>
              <a:cs typeface="Biome Light" panose="020B0303030204020804" pitchFamily="34" charset="0"/>
            </a:endParaRPr>
          </a:p>
        </p:txBody>
      </p:sp>
      <p:sp>
        <p:nvSpPr>
          <p:cNvPr id="61" name="Надпись 60">
            <a:extLst>
              <a:ext uri="{FF2B5EF4-FFF2-40B4-BE49-F238E27FC236}">
                <a16:creationId xmlns:a16="http://schemas.microsoft.com/office/drawing/2014/main" xmlns="" id="{AE4EBEE0-F0BD-4B44-A294-BA11560FEC18}"/>
              </a:ext>
            </a:extLst>
          </p:cNvPr>
          <p:cNvSpPr txBox="1"/>
          <p:nvPr/>
        </p:nvSpPr>
        <p:spPr>
          <a:xfrm>
            <a:off x="9842452" y="2410633"/>
            <a:ext cx="7570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ru-RU" sz="1600" dirty="0" err="1" smtClean="0">
                <a:solidFill>
                  <a:schemeClr val="bg1"/>
                </a:solidFill>
                <a:latin typeface="Biome Light" panose="020B0303030204020804" pitchFamily="34" charset="0"/>
                <a:cs typeface="Biome Light" panose="020B0303030204020804" pitchFamily="34" charset="0"/>
              </a:rPr>
              <a:t>Янв</a:t>
            </a:r>
            <a:endParaRPr lang="ru-RU" sz="1600" dirty="0">
              <a:solidFill>
                <a:schemeClr val="bg1"/>
              </a:solidFill>
              <a:latin typeface="Biome Light" panose="020B0303030204020804" pitchFamily="34" charset="0"/>
              <a:cs typeface="Biome Light" panose="020B0303030204020804" pitchFamily="34" charset="0"/>
            </a:endParaRPr>
          </a:p>
        </p:txBody>
      </p:sp>
      <p:sp>
        <p:nvSpPr>
          <p:cNvPr id="63" name="Надпись 62">
            <a:extLst>
              <a:ext uri="{FF2B5EF4-FFF2-40B4-BE49-F238E27FC236}">
                <a16:creationId xmlns:a16="http://schemas.microsoft.com/office/drawing/2014/main" xmlns="" id="{1850852B-B5D2-43AC-8631-C907E6A781C8}"/>
              </a:ext>
            </a:extLst>
          </p:cNvPr>
          <p:cNvSpPr txBox="1"/>
          <p:nvPr/>
        </p:nvSpPr>
        <p:spPr>
          <a:xfrm>
            <a:off x="10751050" y="2410633"/>
            <a:ext cx="7570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ru-RU" sz="1600" dirty="0" err="1" smtClean="0">
                <a:solidFill>
                  <a:schemeClr val="bg1"/>
                </a:solidFill>
                <a:latin typeface="Biome Light" panose="020B0303030204020804" pitchFamily="34" charset="0"/>
                <a:cs typeface="Biome Light" panose="020B0303030204020804" pitchFamily="34" charset="0"/>
              </a:rPr>
              <a:t>Февр</a:t>
            </a:r>
            <a:endParaRPr lang="ru-RU" sz="1600" dirty="0">
              <a:solidFill>
                <a:schemeClr val="bg1"/>
              </a:solidFill>
              <a:latin typeface="Biome Light" panose="020B0303030204020804" pitchFamily="34" charset="0"/>
              <a:cs typeface="Biome Light" panose="020B0303030204020804" pitchFamily="34" charset="0"/>
            </a:endParaRPr>
          </a:p>
        </p:txBody>
      </p:sp>
      <p:sp>
        <p:nvSpPr>
          <p:cNvPr id="105" name="Надпись 104">
            <a:extLst>
              <a:ext uri="{FF2B5EF4-FFF2-40B4-BE49-F238E27FC236}">
                <a16:creationId xmlns:a16="http://schemas.microsoft.com/office/drawing/2014/main" xmlns="" id="{CC54D7B6-3713-48BB-9DDB-12D73AFA8E99}"/>
              </a:ext>
            </a:extLst>
          </p:cNvPr>
          <p:cNvSpPr txBox="1"/>
          <p:nvPr/>
        </p:nvSpPr>
        <p:spPr>
          <a:xfrm>
            <a:off x="1276985" y="3111656"/>
            <a:ext cx="2468880" cy="677108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algn="r" rtl="0"/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cs typeface="Biome Light" panose="020B0303030204020804" pitchFamily="34" charset="0"/>
              </a:rPr>
              <a:t>День города Лесной</a:t>
            </a:r>
          </a:p>
          <a:p>
            <a:pPr algn="r" rtl="0"/>
            <a:r>
              <a:rPr lang="ru-RU" sz="1000" dirty="0" smtClean="0">
                <a:solidFill>
                  <a:schemeClr val="accent2">
                    <a:lumMod val="50000"/>
                  </a:schemeClr>
                </a:solidFill>
                <a:cs typeface="Biome Light" panose="020B0303030204020804" pitchFamily="34" charset="0"/>
              </a:rPr>
              <a:t>Работа рекламной площадки на Аллее мастеров</a:t>
            </a:r>
            <a:endParaRPr lang="ru-RU" sz="1000" dirty="0">
              <a:solidFill>
                <a:schemeClr val="accent2">
                  <a:lumMod val="50000"/>
                </a:schemeClr>
              </a:solidFill>
              <a:cs typeface="Biome Light" panose="020B0303030204020804" pitchFamily="34" charset="0"/>
            </a:endParaRPr>
          </a:p>
        </p:txBody>
      </p:sp>
      <p:sp>
        <p:nvSpPr>
          <p:cNvPr id="107" name="Надпись 106">
            <a:extLst>
              <a:ext uri="{FF2B5EF4-FFF2-40B4-BE49-F238E27FC236}">
                <a16:creationId xmlns:a16="http://schemas.microsoft.com/office/drawing/2014/main" xmlns="" id="{43C3E76C-2256-4F05-B7C3-0DFF370582FE}"/>
              </a:ext>
            </a:extLst>
          </p:cNvPr>
          <p:cNvSpPr txBox="1"/>
          <p:nvPr/>
        </p:nvSpPr>
        <p:spPr>
          <a:xfrm>
            <a:off x="3121021" y="4868742"/>
            <a:ext cx="2468880" cy="1477328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algn="r" rtl="0"/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cs typeface="Biome Light" panose="020B0303030204020804" pitchFamily="34" charset="0"/>
              </a:rPr>
              <a:t>Съемка рекламных вертикальных видеороликов, ведение канала проекта в </a:t>
            </a:r>
            <a:r>
              <a:rPr lang="en-US" dirty="0" smtClean="0">
                <a:solidFill>
                  <a:schemeClr val="accent2">
                    <a:lumMod val="50000"/>
                  </a:schemeClr>
                </a:solidFill>
                <a:cs typeface="Biome Light" panose="020B0303030204020804" pitchFamily="34" charset="0"/>
              </a:rPr>
              <a:t>Telegram</a:t>
            </a:r>
            <a:endParaRPr lang="ru-RU" sz="1000" dirty="0">
              <a:solidFill>
                <a:schemeClr val="accent2">
                  <a:lumMod val="50000"/>
                </a:schemeClr>
              </a:solidFill>
              <a:cs typeface="Biome Light" panose="020B0303030204020804" pitchFamily="34" charset="0"/>
            </a:endParaRPr>
          </a:p>
        </p:txBody>
      </p:sp>
      <p:sp>
        <p:nvSpPr>
          <p:cNvPr id="109" name="Надпись 108">
            <a:extLst>
              <a:ext uri="{FF2B5EF4-FFF2-40B4-BE49-F238E27FC236}">
                <a16:creationId xmlns:a16="http://schemas.microsoft.com/office/drawing/2014/main" xmlns="" id="{27DF1E14-A144-47F8-A8C2-C2DB76FEE3E7}"/>
              </a:ext>
            </a:extLst>
          </p:cNvPr>
          <p:cNvSpPr txBox="1"/>
          <p:nvPr/>
        </p:nvSpPr>
        <p:spPr>
          <a:xfrm>
            <a:off x="4065022" y="3164707"/>
            <a:ext cx="2468880" cy="830997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algn="r" rtl="0"/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cs typeface="Biome Light" panose="020B0303030204020804" pitchFamily="34" charset="0"/>
              </a:rPr>
              <a:t>Праздничное открытие</a:t>
            </a:r>
          </a:p>
          <a:p>
            <a:pPr algn="r" rtl="0"/>
            <a:r>
              <a:rPr lang="ru-RU" sz="1000" dirty="0" smtClean="0">
                <a:solidFill>
                  <a:schemeClr val="accent2">
                    <a:lumMod val="50000"/>
                  </a:schemeClr>
                </a:solidFill>
                <a:cs typeface="Biome Light" panose="020B0303030204020804" pitchFamily="34" charset="0"/>
              </a:rPr>
              <a:t>Знакомство команд друг с другом и проектом. Участие в тренингах и мастер классах</a:t>
            </a:r>
            <a:endParaRPr lang="ru-RU" sz="1000" dirty="0">
              <a:solidFill>
                <a:schemeClr val="accent2">
                  <a:lumMod val="50000"/>
                </a:schemeClr>
              </a:solidFill>
              <a:cs typeface="Biome Light" panose="020B0303030204020804" pitchFamily="34" charset="0"/>
            </a:endParaRPr>
          </a:p>
        </p:txBody>
      </p:sp>
      <p:sp>
        <p:nvSpPr>
          <p:cNvPr id="111" name="Надпись 110">
            <a:extLst>
              <a:ext uri="{FF2B5EF4-FFF2-40B4-BE49-F238E27FC236}">
                <a16:creationId xmlns:a16="http://schemas.microsoft.com/office/drawing/2014/main" xmlns="" id="{5B72532C-25BA-4593-9A4A-521BC652C2BC}"/>
              </a:ext>
            </a:extLst>
          </p:cNvPr>
          <p:cNvSpPr txBox="1"/>
          <p:nvPr/>
        </p:nvSpPr>
        <p:spPr>
          <a:xfrm>
            <a:off x="7290989" y="5958437"/>
            <a:ext cx="2837249" cy="461665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algn="r"/>
            <a:r>
              <a:rPr lang="ru-RU" sz="1200" dirty="0"/>
              <a:t>Тренинг «Особенности реконструкции объектов культурного наследия</a:t>
            </a:r>
            <a:r>
              <a:rPr lang="ru-RU" sz="1200" dirty="0" smtClean="0"/>
              <a:t>» </a:t>
            </a:r>
            <a:endParaRPr lang="ru-RU" sz="700" dirty="0">
              <a:solidFill>
                <a:schemeClr val="accent2">
                  <a:lumMod val="50000"/>
                </a:schemeClr>
              </a:solidFill>
              <a:cs typeface="Biome Light" panose="020B0303030204020804" pitchFamily="34" charset="0"/>
            </a:endParaRPr>
          </a:p>
        </p:txBody>
      </p:sp>
      <p:sp>
        <p:nvSpPr>
          <p:cNvPr id="128" name="Заголовок 1">
            <a:extLst>
              <a:ext uri="{FF2B5EF4-FFF2-40B4-BE49-F238E27FC236}">
                <a16:creationId xmlns:a16="http://schemas.microsoft.com/office/drawing/2014/main" xmlns="" id="{B9FF2D19-E789-4622-8C93-442F36075B59}"/>
              </a:ext>
            </a:extLst>
          </p:cNvPr>
          <p:cNvSpPr txBox="1">
            <a:spLocks/>
          </p:cNvSpPr>
          <p:nvPr/>
        </p:nvSpPr>
        <p:spPr>
          <a:xfrm>
            <a:off x="3414712" y="1690409"/>
            <a:ext cx="2641837" cy="5011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ru-RU" sz="1800" b="1" dirty="0" smtClean="0">
                <a:solidFill>
                  <a:schemeClr val="tx2">
                    <a:lumMod val="75000"/>
                  </a:schemeClr>
                </a:solidFill>
                <a:cs typeface="Biome Light" panose="020B0303030204020804" pitchFamily="34" charset="0"/>
              </a:rPr>
              <a:t>Рекламная кампания, приём заявок</a:t>
            </a:r>
            <a:endParaRPr lang="ru-RU" sz="1800" b="1" dirty="0">
              <a:solidFill>
                <a:schemeClr val="tx2">
                  <a:lumMod val="75000"/>
                </a:schemeClr>
              </a:solidFill>
              <a:cs typeface="Biome Light" panose="020B0303030204020804" pitchFamily="34" charset="0"/>
            </a:endParaRPr>
          </a:p>
        </p:txBody>
      </p:sp>
      <p:sp>
        <p:nvSpPr>
          <p:cNvPr id="130" name="Заголовок 1">
            <a:extLst>
              <a:ext uri="{FF2B5EF4-FFF2-40B4-BE49-F238E27FC236}">
                <a16:creationId xmlns:a16="http://schemas.microsoft.com/office/drawing/2014/main" xmlns="" id="{F06F1B9E-833C-4A81-9647-F6FB852D5F0B}"/>
              </a:ext>
            </a:extLst>
          </p:cNvPr>
          <p:cNvSpPr txBox="1">
            <a:spLocks/>
          </p:cNvSpPr>
          <p:nvPr/>
        </p:nvSpPr>
        <p:spPr>
          <a:xfrm>
            <a:off x="832938" y="1643849"/>
            <a:ext cx="2421353" cy="5011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ru-RU" sz="2400" b="1" dirty="0" smtClean="0">
                <a:cs typeface="Biome Light" panose="020B0303030204020804" pitchFamily="34" charset="0"/>
              </a:rPr>
              <a:t>Работа на наполнением проекта</a:t>
            </a:r>
            <a:endParaRPr lang="ru-RU" sz="2400" b="1" dirty="0">
              <a:cs typeface="Biome Light" panose="020B0303030204020804" pitchFamily="34" charset="0"/>
            </a:endParaRPr>
          </a:p>
        </p:txBody>
      </p:sp>
      <p:sp>
        <p:nvSpPr>
          <p:cNvPr id="132" name="Заголовок 1">
            <a:extLst>
              <a:ext uri="{FF2B5EF4-FFF2-40B4-BE49-F238E27FC236}">
                <a16:creationId xmlns:a16="http://schemas.microsoft.com/office/drawing/2014/main" xmlns="" id="{6D8B9F4E-BB0E-4EA0-8D17-2285623C4321}"/>
              </a:ext>
            </a:extLst>
          </p:cNvPr>
          <p:cNvSpPr txBox="1">
            <a:spLocks/>
          </p:cNvSpPr>
          <p:nvPr/>
        </p:nvSpPr>
        <p:spPr>
          <a:xfrm>
            <a:off x="5912854" y="1667129"/>
            <a:ext cx="1347498" cy="5011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iome Light" panose="020B0303030204020804" pitchFamily="34" charset="0"/>
              </a:rPr>
              <a:t>Старт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iome Light" panose="020B0303030204020804" pitchFamily="34" charset="0"/>
            </a:endParaRPr>
          </a:p>
        </p:txBody>
      </p:sp>
      <p:sp>
        <p:nvSpPr>
          <p:cNvPr id="134" name="Заголовок 1">
            <a:extLst>
              <a:ext uri="{FF2B5EF4-FFF2-40B4-BE49-F238E27FC236}">
                <a16:creationId xmlns:a16="http://schemas.microsoft.com/office/drawing/2014/main" xmlns="" id="{CC09C7BA-2451-49E9-9E79-6E08651BED50}"/>
              </a:ext>
            </a:extLst>
          </p:cNvPr>
          <p:cNvSpPr txBox="1">
            <a:spLocks/>
          </p:cNvSpPr>
          <p:nvPr/>
        </p:nvSpPr>
        <p:spPr>
          <a:xfrm>
            <a:off x="7260352" y="1709111"/>
            <a:ext cx="2582100" cy="5011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rtl="0"/>
            <a:r>
              <a:rPr lang="ru-RU" sz="2400" b="1" dirty="0" smtClean="0">
                <a:cs typeface="Biome Light" panose="020B0303030204020804" pitchFamily="34" charset="0"/>
              </a:rPr>
              <a:t>Этапы знакомства молодёжи с культурой города</a:t>
            </a:r>
            <a:endParaRPr lang="ru-RU" sz="2400" b="1" dirty="0">
              <a:cs typeface="Biome Light" panose="020B0303030204020804" pitchFamily="34" charset="0"/>
            </a:endParaRPr>
          </a:p>
        </p:txBody>
      </p:sp>
      <p:sp>
        <p:nvSpPr>
          <p:cNvPr id="141" name="Дата 140">
            <a:extLst>
              <a:ext uri="{FF2B5EF4-FFF2-40B4-BE49-F238E27FC236}">
                <a16:creationId xmlns:a16="http://schemas.microsoft.com/office/drawing/2014/main" xmlns="" id="{3E96791E-3AF0-4956-AFA7-A8A89E8EB15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 rtlCol="0"/>
          <a:lstStyle/>
          <a:p>
            <a:pPr rtl="0"/>
            <a:fld id="{1235A323-ED24-4623-98CD-BB85372E22DB}" type="datetime1">
              <a:rPr lang="ru-RU" smtClean="0"/>
              <a:t>17.05.2024</a:t>
            </a:fld>
            <a:endParaRPr lang="ru-RU"/>
          </a:p>
        </p:txBody>
      </p:sp>
      <p:sp>
        <p:nvSpPr>
          <p:cNvPr id="142" name="Номер слайда 141">
            <a:extLst>
              <a:ext uri="{FF2B5EF4-FFF2-40B4-BE49-F238E27FC236}">
                <a16:creationId xmlns:a16="http://schemas.microsoft.com/office/drawing/2014/main" xmlns="" id="{9FD033B5-99FB-4B26-BF74-3DA89EEE7C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 rtlCol="0"/>
          <a:lstStyle/>
          <a:p>
            <a:pPr rtl="0"/>
            <a:fld id="{294A09A9-5501-47C1-A89A-A340965A2BE2}" type="slidenum">
              <a:rPr lang="ru-RU" smtClean="0"/>
              <a:pPr rtl="0"/>
              <a:t>5</a:t>
            </a:fld>
            <a:endParaRPr lang="ru-RU"/>
          </a:p>
        </p:txBody>
      </p:sp>
      <p:sp>
        <p:nvSpPr>
          <p:cNvPr id="42" name="Заголовок 1">
            <a:extLst>
              <a:ext uri="{FF2B5EF4-FFF2-40B4-BE49-F238E27FC236}">
                <a16:creationId xmlns:a16="http://schemas.microsoft.com/office/drawing/2014/main" xmlns="" id="{B9FF2D19-E789-4622-8C93-442F36075B59}"/>
              </a:ext>
            </a:extLst>
          </p:cNvPr>
          <p:cNvSpPr txBox="1">
            <a:spLocks/>
          </p:cNvSpPr>
          <p:nvPr/>
        </p:nvSpPr>
        <p:spPr>
          <a:xfrm>
            <a:off x="9758494" y="1747593"/>
            <a:ext cx="1749644" cy="5011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ru-RU" sz="1800" b="1" dirty="0" smtClean="0">
                <a:solidFill>
                  <a:schemeClr val="tx2">
                    <a:lumMod val="75000"/>
                  </a:schemeClr>
                </a:solidFill>
                <a:cs typeface="Biome Light" panose="020B0303030204020804" pitchFamily="34" charset="0"/>
              </a:rPr>
              <a:t>Подведение итогов</a:t>
            </a:r>
            <a:endParaRPr lang="ru-RU" sz="1800" b="1" dirty="0">
              <a:solidFill>
                <a:schemeClr val="tx2">
                  <a:lumMod val="75000"/>
                </a:schemeClr>
              </a:solidFill>
              <a:cs typeface="Biome Light" panose="020B0303030204020804" pitchFamily="34" charset="0"/>
            </a:endParaRPr>
          </a:p>
        </p:txBody>
      </p:sp>
      <p:sp>
        <p:nvSpPr>
          <p:cNvPr id="44" name="Текст 5">
            <a:extLst>
              <a:ext uri="{FF2B5EF4-FFF2-40B4-BE49-F238E27FC236}">
                <a16:creationId xmlns:a16="http://schemas.microsoft.com/office/drawing/2014/main" xmlns="" id="{70039366-CC4B-45CC-9139-66129D35DB25}"/>
              </a:ext>
            </a:extLst>
          </p:cNvPr>
          <p:cNvSpPr txBox="1">
            <a:spLocks/>
          </p:cNvSpPr>
          <p:nvPr/>
        </p:nvSpPr>
        <p:spPr>
          <a:xfrm>
            <a:off x="315912" y="-507105"/>
            <a:ext cx="2378075" cy="1111250"/>
          </a:xfrm>
          <a:prstGeom prst="rect">
            <a:avLst/>
          </a:prstGeom>
        </p:spPr>
        <p:txBody>
          <a:bodyPr rtlCol="0"/>
          <a:lstStyle>
            <a:lvl1pPr marL="228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ru-RU" sz="88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Akrobat" panose="00000600000000000000" pitchFamily="50" charset="-52"/>
            </a:endParaRPr>
          </a:p>
        </p:txBody>
      </p:sp>
      <p:sp>
        <p:nvSpPr>
          <p:cNvPr id="46" name="Надпись 110">
            <a:extLst>
              <a:ext uri="{FF2B5EF4-FFF2-40B4-BE49-F238E27FC236}">
                <a16:creationId xmlns:a16="http://schemas.microsoft.com/office/drawing/2014/main" xmlns="" id="{5B72532C-25BA-4593-9A4A-521BC652C2BC}"/>
              </a:ext>
            </a:extLst>
          </p:cNvPr>
          <p:cNvSpPr txBox="1"/>
          <p:nvPr/>
        </p:nvSpPr>
        <p:spPr>
          <a:xfrm>
            <a:off x="7566601" y="4773223"/>
            <a:ext cx="2468880" cy="369332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rtl="0"/>
            <a:r>
              <a:rPr lang="ru-RU" dirty="0" err="1" smtClean="0">
                <a:solidFill>
                  <a:schemeClr val="accent2">
                    <a:lumMod val="50000"/>
                  </a:schemeClr>
                </a:solidFill>
                <a:cs typeface="Biome Light" panose="020B0303030204020804" pitchFamily="34" charset="0"/>
              </a:rPr>
              <a:t>Квиз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cs typeface="Biome Light" panose="020B0303030204020804" pitchFamily="34" charset="0"/>
              </a:rPr>
              <a:t> о городе</a:t>
            </a:r>
            <a:endParaRPr lang="ru-RU" sz="1000" dirty="0">
              <a:solidFill>
                <a:schemeClr val="accent2">
                  <a:lumMod val="50000"/>
                </a:schemeClr>
              </a:solidFill>
              <a:cs typeface="Biome Light" panose="020B0303030204020804" pitchFamily="34" charset="0"/>
            </a:endParaRPr>
          </a:p>
        </p:txBody>
      </p:sp>
      <p:cxnSp>
        <p:nvCxnSpPr>
          <p:cNvPr id="48" name="Прямая соединительная линия 47">
            <a:extLst>
              <a:ext uri="{FF2B5EF4-FFF2-40B4-BE49-F238E27FC236}">
                <a16:creationId xmlns:a16="http://schemas.microsoft.com/office/drawing/2014/main" xmlns="" id="{98E48653-A8EB-4DE2-BFE6-A0E61D87309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/>
        </p:nvCxnSpPr>
        <p:spPr>
          <a:xfrm>
            <a:off x="7497458" y="2880553"/>
            <a:ext cx="0" cy="26517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Надпись 110">
            <a:extLst>
              <a:ext uri="{FF2B5EF4-FFF2-40B4-BE49-F238E27FC236}">
                <a16:creationId xmlns:a16="http://schemas.microsoft.com/office/drawing/2014/main" xmlns="" id="{5B72532C-25BA-4593-9A4A-521BC652C2BC}"/>
              </a:ext>
            </a:extLst>
          </p:cNvPr>
          <p:cNvSpPr txBox="1"/>
          <p:nvPr/>
        </p:nvSpPr>
        <p:spPr>
          <a:xfrm>
            <a:off x="7136012" y="5147880"/>
            <a:ext cx="2468880" cy="338554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algn="r" rtl="0"/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  <a:cs typeface="Biome Light" panose="020B0303030204020804" pitchFamily="34" charset="0"/>
              </a:rPr>
              <a:t>Любимое фото города</a:t>
            </a:r>
            <a:endParaRPr lang="ru-RU" dirty="0">
              <a:solidFill>
                <a:schemeClr val="accent2">
                  <a:lumMod val="50000"/>
                </a:schemeClr>
              </a:solidFill>
              <a:cs typeface="Biome Light" panose="020B0303030204020804" pitchFamily="34" charset="0"/>
            </a:endParaRPr>
          </a:p>
        </p:txBody>
      </p:sp>
      <p:sp>
        <p:nvSpPr>
          <p:cNvPr id="54" name="Надпись 110">
            <a:extLst>
              <a:ext uri="{FF2B5EF4-FFF2-40B4-BE49-F238E27FC236}">
                <a16:creationId xmlns:a16="http://schemas.microsoft.com/office/drawing/2014/main" xmlns="" id="{5B72532C-25BA-4593-9A4A-521BC652C2BC}"/>
              </a:ext>
            </a:extLst>
          </p:cNvPr>
          <p:cNvSpPr txBox="1"/>
          <p:nvPr/>
        </p:nvSpPr>
        <p:spPr>
          <a:xfrm>
            <a:off x="8130482" y="3314649"/>
            <a:ext cx="2468880" cy="369332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algn="r" rtl="0"/>
            <a:r>
              <a:rPr lang="ru-RU" dirty="0" err="1" smtClean="0">
                <a:solidFill>
                  <a:schemeClr val="accent2">
                    <a:lumMod val="50000"/>
                  </a:schemeClr>
                </a:solidFill>
                <a:cs typeface="Biome Light" panose="020B0303030204020804" pitchFamily="34" charset="0"/>
              </a:rPr>
              <a:t>Видеогид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cs typeface="Biome Light" panose="020B0303030204020804" pitchFamily="34" charset="0"/>
              </a:rPr>
              <a:t> по Лесному</a:t>
            </a:r>
            <a:endParaRPr lang="ru-RU" sz="1000" dirty="0">
              <a:solidFill>
                <a:schemeClr val="accent2">
                  <a:lumMod val="50000"/>
                </a:schemeClr>
              </a:solidFill>
              <a:cs typeface="Biome Light" panose="020B0303030204020804" pitchFamily="34" charset="0"/>
            </a:endParaRPr>
          </a:p>
        </p:txBody>
      </p:sp>
      <p:cxnSp>
        <p:nvCxnSpPr>
          <p:cNvPr id="56" name="Прямая соединительная линия 55">
            <a:extLst>
              <a:ext uri="{FF2B5EF4-FFF2-40B4-BE49-F238E27FC236}">
                <a16:creationId xmlns:a16="http://schemas.microsoft.com/office/drawing/2014/main" xmlns="" id="{98E48653-A8EB-4DE2-BFE6-A0E61D87309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/>
        </p:nvCxnSpPr>
        <p:spPr>
          <a:xfrm flipH="1">
            <a:off x="9282874" y="2890867"/>
            <a:ext cx="9627" cy="15763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Надпись 110">
            <a:extLst>
              <a:ext uri="{FF2B5EF4-FFF2-40B4-BE49-F238E27FC236}">
                <a16:creationId xmlns:a16="http://schemas.microsoft.com/office/drawing/2014/main" xmlns="" id="{5B72532C-25BA-4593-9A4A-521BC652C2BC}"/>
              </a:ext>
            </a:extLst>
          </p:cNvPr>
          <p:cNvSpPr txBox="1"/>
          <p:nvPr/>
        </p:nvSpPr>
        <p:spPr>
          <a:xfrm>
            <a:off x="6790816" y="4104648"/>
            <a:ext cx="2468880" cy="369332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algn="r" rtl="0"/>
            <a:r>
              <a:rPr lang="en-US" dirty="0" smtClean="0">
                <a:solidFill>
                  <a:schemeClr val="accent2">
                    <a:lumMod val="50000"/>
                  </a:schemeClr>
                </a:solidFill>
                <a:cs typeface="Biome Light" panose="020B0303030204020804" pitchFamily="34" charset="0"/>
              </a:rPr>
              <a:t>Event-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cs typeface="Biome Light" panose="020B0303030204020804" pitchFamily="34" charset="0"/>
              </a:rPr>
              <a:t>встреча</a:t>
            </a:r>
            <a:endParaRPr lang="ru-RU" sz="1000" dirty="0">
              <a:solidFill>
                <a:schemeClr val="accent2">
                  <a:lumMod val="50000"/>
                </a:schemeClr>
              </a:solidFill>
              <a:cs typeface="Biome Light" panose="020B0303030204020804" pitchFamily="34" charset="0"/>
            </a:endParaRPr>
          </a:p>
        </p:txBody>
      </p:sp>
      <p:cxnSp>
        <p:nvCxnSpPr>
          <p:cNvPr id="60" name="Прямая соединительная линия 59">
            <a:extLst>
              <a:ext uri="{FF2B5EF4-FFF2-40B4-BE49-F238E27FC236}">
                <a16:creationId xmlns:a16="http://schemas.microsoft.com/office/drawing/2014/main" xmlns="" id="{98E48653-A8EB-4DE2-BFE6-A0E61D87309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/>
        </p:nvCxnSpPr>
        <p:spPr>
          <a:xfrm>
            <a:off x="10220995" y="2852832"/>
            <a:ext cx="0" cy="34932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Прямая соединительная линия 63">
            <a:extLst>
              <a:ext uri="{FF2B5EF4-FFF2-40B4-BE49-F238E27FC236}">
                <a16:creationId xmlns:a16="http://schemas.microsoft.com/office/drawing/2014/main" xmlns="" id="{F70C08F9-9A5C-43CF-9AAC-621536803BA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/>
        </p:nvCxnSpPr>
        <p:spPr>
          <a:xfrm>
            <a:off x="11129594" y="2890867"/>
            <a:ext cx="0" cy="19778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Надпись 110">
            <a:extLst>
              <a:ext uri="{FF2B5EF4-FFF2-40B4-BE49-F238E27FC236}">
                <a16:creationId xmlns:a16="http://schemas.microsoft.com/office/drawing/2014/main" xmlns="" id="{5B72532C-25BA-4593-9A4A-521BC652C2BC}"/>
              </a:ext>
            </a:extLst>
          </p:cNvPr>
          <p:cNvSpPr txBox="1"/>
          <p:nvPr/>
        </p:nvSpPr>
        <p:spPr>
          <a:xfrm>
            <a:off x="10290137" y="4466192"/>
            <a:ext cx="2468880" cy="369332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rtl="0"/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cs typeface="Biome Light" panose="020B0303030204020804" pitchFamily="34" charset="0"/>
              </a:rPr>
              <a:t>Финал</a:t>
            </a:r>
            <a:endParaRPr lang="ru-RU" sz="1000" dirty="0">
              <a:solidFill>
                <a:schemeClr val="accent2">
                  <a:lumMod val="50000"/>
                </a:schemeClr>
              </a:solidFill>
              <a:cs typeface="Biome Light" panose="020B0303030204020804" pitchFamily="34" charset="0"/>
            </a:endParaRPr>
          </a:p>
        </p:txBody>
      </p:sp>
      <p:sp>
        <p:nvSpPr>
          <p:cNvPr id="62" name="Надпись 110">
            <a:extLst>
              <a:ext uri="{FF2B5EF4-FFF2-40B4-BE49-F238E27FC236}">
                <a16:creationId xmlns:a16="http://schemas.microsoft.com/office/drawing/2014/main" xmlns="" id="{5B72532C-25BA-4593-9A4A-521BC652C2BC}"/>
              </a:ext>
            </a:extLst>
          </p:cNvPr>
          <p:cNvSpPr txBox="1"/>
          <p:nvPr/>
        </p:nvSpPr>
        <p:spPr>
          <a:xfrm>
            <a:off x="4081425" y="4155064"/>
            <a:ext cx="2468880" cy="369332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algn="r" rtl="0"/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cs typeface="Biome Light" panose="020B0303030204020804" pitchFamily="34" charset="0"/>
              </a:rPr>
              <a:t>Экскурсии</a:t>
            </a:r>
            <a:endParaRPr lang="ru-RU" sz="1000" dirty="0">
              <a:solidFill>
                <a:schemeClr val="accent2">
                  <a:lumMod val="50000"/>
                </a:schemeClr>
              </a:solidFill>
              <a:cs typeface="Biome Light" panose="020B03030302040208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0209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>
            <a:extLst>
              <a:ext uri="{FF2B5EF4-FFF2-40B4-BE49-F238E27FC236}">
                <a16:creationId xmlns:a16="http://schemas.microsoft.com/office/drawing/2014/main" xmlns="" id="{29E24BCE-48CF-4EA0-8CEE-DABDE8C63D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0179" y="231758"/>
            <a:ext cx="2606040" cy="1005839"/>
          </a:xfrm>
        </p:spPr>
        <p:txBody>
          <a:bodyPr rtlCol="0"/>
          <a:lstStyle/>
          <a:p>
            <a:pPr rtl="0"/>
            <a:r>
              <a:rPr lang="ru-RU" dirty="0" smtClean="0">
                <a:solidFill>
                  <a:schemeClr val="tx1"/>
                </a:solidFill>
              </a:rPr>
              <a:t>Бюджет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1" name="Текст 20">
            <a:extLst>
              <a:ext uri="{FF2B5EF4-FFF2-40B4-BE49-F238E27FC236}">
                <a16:creationId xmlns:a16="http://schemas.microsoft.com/office/drawing/2014/main" xmlns="" id="{6EBE147A-9B99-4FFD-BC53-05C5BD025E3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967728" y="3680114"/>
            <a:ext cx="4810923" cy="2213769"/>
          </a:xfrm>
        </p:spPr>
        <p:txBody>
          <a:bodyPr rtlCol="0"/>
          <a:lstStyle/>
          <a:p>
            <a:pPr lvl="0"/>
            <a:r>
              <a:rPr lang="en-US" dirty="0" smtClean="0">
                <a:solidFill>
                  <a:schemeClr val="tx1"/>
                </a:solidFill>
              </a:rPr>
              <a:t>*</a:t>
            </a:r>
            <a:r>
              <a:rPr lang="ru-RU" dirty="0" smtClean="0">
                <a:solidFill>
                  <a:schemeClr val="tx1"/>
                </a:solidFill>
              </a:rPr>
              <a:t>За </a:t>
            </a:r>
            <a:r>
              <a:rPr lang="ru-RU" dirty="0">
                <a:solidFill>
                  <a:schemeClr val="tx1"/>
                </a:solidFill>
              </a:rPr>
              <a:t>счет партнерства – 249 000 </a:t>
            </a:r>
            <a:r>
              <a:rPr lang="ru-RU" dirty="0" smtClean="0">
                <a:solidFill>
                  <a:schemeClr val="tx1"/>
                </a:solidFill>
              </a:rPr>
              <a:t>рублей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tx1"/>
                </a:solidFill>
              </a:rPr>
              <a:t> Аренда </a:t>
            </a:r>
            <a:r>
              <a:rPr lang="ru-RU" dirty="0" err="1" smtClean="0">
                <a:solidFill>
                  <a:schemeClr val="tx1"/>
                </a:solidFill>
              </a:rPr>
              <a:t>момещений</a:t>
            </a:r>
            <a:r>
              <a:rPr lang="ru-RU" dirty="0" smtClean="0">
                <a:solidFill>
                  <a:schemeClr val="tx1"/>
                </a:solidFill>
              </a:rPr>
              <a:t> для проведения мероприятий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tx1"/>
                </a:solidFill>
              </a:rPr>
              <a:t>Организация и проведение тренингов и мастер классов</a:t>
            </a:r>
          </a:p>
          <a:p>
            <a:pPr marL="285750" lvl="0" indent="-285750">
              <a:buFontTx/>
              <a:buChar char="-"/>
            </a:pPr>
            <a:endParaRPr lang="ru-RU" dirty="0" smtClean="0">
              <a:solidFill>
                <a:schemeClr val="tx1"/>
              </a:solidFill>
            </a:endParaRPr>
          </a:p>
          <a:p>
            <a:pPr lvl="0"/>
            <a:r>
              <a:rPr lang="ru-RU" dirty="0" smtClean="0">
                <a:solidFill>
                  <a:schemeClr val="tx1"/>
                </a:solidFill>
              </a:rPr>
              <a:t> За </a:t>
            </a:r>
            <a:r>
              <a:rPr lang="ru-RU" dirty="0">
                <a:solidFill>
                  <a:schemeClr val="tx1"/>
                </a:solidFill>
              </a:rPr>
              <a:t>счет сил волонтеров – 173 326 </a:t>
            </a:r>
            <a:r>
              <a:rPr lang="ru-RU" dirty="0" smtClean="0">
                <a:solidFill>
                  <a:schemeClr val="tx1"/>
                </a:solidFill>
              </a:rPr>
              <a:t>рублей</a:t>
            </a:r>
          </a:p>
          <a:p>
            <a:pPr lvl="0"/>
            <a:endParaRPr lang="ru-RU" dirty="0" smtClean="0">
              <a:solidFill>
                <a:schemeClr val="tx1"/>
              </a:solidFill>
            </a:endParaRPr>
          </a:p>
          <a:p>
            <a:endParaRPr lang="ru-RU" sz="1400" dirty="0"/>
          </a:p>
          <a:p>
            <a:endParaRPr lang="ru-RU" dirty="0"/>
          </a:p>
        </p:txBody>
      </p:sp>
      <p:sp>
        <p:nvSpPr>
          <p:cNvPr id="24" name="Текст 23">
            <a:extLst>
              <a:ext uri="{FF2B5EF4-FFF2-40B4-BE49-F238E27FC236}">
                <a16:creationId xmlns:a16="http://schemas.microsoft.com/office/drawing/2014/main" xmlns="" id="{0CA6C2C2-4BD8-4FEE-965C-BE8235FB383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210179" y="1094575"/>
            <a:ext cx="5535853" cy="918417"/>
          </a:xfrm>
        </p:spPr>
        <p:txBody>
          <a:bodyPr rtlCol="0"/>
          <a:lstStyle/>
          <a:p>
            <a:r>
              <a:rPr lang="ru-RU" sz="2000" dirty="0">
                <a:solidFill>
                  <a:schemeClr val="tx1"/>
                </a:solidFill>
              </a:rPr>
              <a:t>За счет средств гранта – 150 000 рублей</a:t>
            </a:r>
          </a:p>
        </p:txBody>
      </p:sp>
      <p:sp>
        <p:nvSpPr>
          <p:cNvPr id="37" name="Номер слайда 36">
            <a:extLst>
              <a:ext uri="{FF2B5EF4-FFF2-40B4-BE49-F238E27FC236}">
                <a16:creationId xmlns:a16="http://schemas.microsoft.com/office/drawing/2014/main" xmlns="" id="{BF214639-68C6-49E7-90D4-F4DAFEFBFE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 rtlCol="0"/>
          <a:lstStyle/>
          <a:p>
            <a:pPr rtl="0"/>
            <a:fld id="{294A09A9-5501-47C1-A89A-A340965A2BE2}" type="slidenum">
              <a:rPr lang="ru-RU" smtClean="0"/>
              <a:pPr rtl="0"/>
              <a:t>6</a:t>
            </a:fld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465971" y="1584174"/>
            <a:ext cx="6501757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2400" b="1" dirty="0">
                <a:solidFill>
                  <a:prstClr val="white"/>
                </a:solidFill>
              </a:rPr>
              <a:t>Закупка требуемой канцелярии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ru-RU" sz="2400" b="1" dirty="0">
                <a:solidFill>
                  <a:prstClr val="white"/>
                </a:solidFill>
              </a:rPr>
              <a:t>Оплата полиграфических </a:t>
            </a:r>
            <a:r>
              <a:rPr lang="ru-RU" sz="2400" b="1" dirty="0" smtClean="0">
                <a:solidFill>
                  <a:prstClr val="white"/>
                </a:solidFill>
              </a:rPr>
              <a:t>услуг</a:t>
            </a:r>
          </a:p>
          <a:p>
            <a:pPr lvl="0"/>
            <a:r>
              <a:rPr lang="ru-RU" sz="2000" dirty="0" smtClean="0">
                <a:solidFill>
                  <a:prstClr val="white"/>
                </a:solidFill>
              </a:rPr>
              <a:t>     </a:t>
            </a:r>
            <a:r>
              <a:rPr lang="ru-RU" dirty="0" smtClean="0">
                <a:solidFill>
                  <a:prstClr val="white"/>
                </a:solidFill>
              </a:rPr>
              <a:t>(рекламные </a:t>
            </a:r>
            <a:r>
              <a:rPr lang="ru-RU" dirty="0" err="1" smtClean="0">
                <a:solidFill>
                  <a:prstClr val="white"/>
                </a:solidFill>
              </a:rPr>
              <a:t>стикеры</a:t>
            </a:r>
            <a:r>
              <a:rPr lang="ru-RU" dirty="0" smtClean="0">
                <a:solidFill>
                  <a:prstClr val="white"/>
                </a:solidFill>
              </a:rPr>
              <a:t>, баннер)</a:t>
            </a:r>
            <a:endParaRPr lang="ru-RU" dirty="0">
              <a:solidFill>
                <a:prstClr val="white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2400" b="1" dirty="0">
                <a:solidFill>
                  <a:prstClr val="white"/>
                </a:solidFill>
              </a:rPr>
              <a:t>Закупка </a:t>
            </a:r>
            <a:r>
              <a:rPr lang="ru-RU" sz="2400" b="1" dirty="0" smtClean="0">
                <a:solidFill>
                  <a:prstClr val="white"/>
                </a:solidFill>
              </a:rPr>
              <a:t>подарков для самых активных  </a:t>
            </a:r>
            <a:r>
              <a:rPr lang="ru-RU" sz="2400" b="1" dirty="0">
                <a:solidFill>
                  <a:prstClr val="white"/>
                </a:solidFill>
              </a:rPr>
              <a:t>участников </a:t>
            </a:r>
            <a:r>
              <a:rPr lang="ru-RU" sz="2400" b="1" dirty="0" smtClean="0">
                <a:solidFill>
                  <a:prstClr val="white"/>
                </a:solidFill>
              </a:rPr>
              <a:t>проекта </a:t>
            </a:r>
          </a:p>
          <a:p>
            <a:pPr lvl="0"/>
            <a:r>
              <a:rPr lang="ru-RU" sz="2400" b="1" dirty="0">
                <a:solidFill>
                  <a:prstClr val="white"/>
                </a:solidFill>
              </a:rPr>
              <a:t> </a:t>
            </a:r>
            <a:r>
              <a:rPr lang="ru-RU" sz="2400" b="1" dirty="0" smtClean="0">
                <a:solidFill>
                  <a:prstClr val="white"/>
                </a:solidFill>
              </a:rPr>
              <a:t>  </a:t>
            </a:r>
            <a:r>
              <a:rPr lang="ru-RU" sz="1600" b="1" dirty="0" smtClean="0">
                <a:solidFill>
                  <a:prstClr val="white"/>
                </a:solidFill>
              </a:rPr>
              <a:t>(</a:t>
            </a:r>
            <a:r>
              <a:rPr lang="ru-RU" sz="1600" dirty="0"/>
              <a:t>бутылки для воды, блокноты, </a:t>
            </a:r>
            <a:r>
              <a:rPr lang="ru-RU" sz="1600" dirty="0" err="1"/>
              <a:t>термокружки</a:t>
            </a:r>
            <a:r>
              <a:rPr lang="ru-RU" sz="1600" dirty="0"/>
              <a:t>, </a:t>
            </a:r>
            <a:r>
              <a:rPr lang="ru-RU" sz="1600" dirty="0" err="1"/>
              <a:t>брелки</a:t>
            </a:r>
            <a:r>
              <a:rPr lang="ru-RU" sz="1600" dirty="0"/>
              <a:t> и </a:t>
            </a:r>
            <a:r>
              <a:rPr lang="ru-RU" sz="1600" dirty="0" smtClean="0"/>
              <a:t>значки)</a:t>
            </a:r>
            <a:endParaRPr lang="ru-RU" sz="1600" b="1" dirty="0">
              <a:solidFill>
                <a:prstClr val="white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2400" b="1" dirty="0">
                <a:solidFill>
                  <a:prstClr val="white"/>
                </a:solidFill>
              </a:rPr>
              <a:t>Закупка обмундирования </a:t>
            </a:r>
            <a:r>
              <a:rPr lang="ru-RU" sz="2400" b="1" dirty="0" smtClean="0">
                <a:solidFill>
                  <a:prstClr val="white"/>
                </a:solidFill>
              </a:rPr>
              <a:t>волонтеров </a:t>
            </a:r>
          </a:p>
          <a:p>
            <a:pPr lvl="0"/>
            <a:r>
              <a:rPr lang="ru-RU" sz="2400" b="1" dirty="0">
                <a:solidFill>
                  <a:prstClr val="white"/>
                </a:solidFill>
              </a:rPr>
              <a:t> </a:t>
            </a:r>
            <a:r>
              <a:rPr lang="ru-RU" sz="2400" b="1" dirty="0" smtClean="0">
                <a:solidFill>
                  <a:prstClr val="white"/>
                </a:solidFill>
              </a:rPr>
              <a:t>  </a:t>
            </a:r>
            <a:r>
              <a:rPr lang="ru-RU" sz="1400" dirty="0" smtClean="0">
                <a:solidFill>
                  <a:prstClr val="white"/>
                </a:solidFill>
              </a:rPr>
              <a:t>(футболки и ветровки)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2400" b="1" dirty="0" smtClean="0">
                <a:solidFill>
                  <a:prstClr val="white"/>
                </a:solidFill>
              </a:rPr>
              <a:t>Организация питания участников и волонтеров </a:t>
            </a:r>
            <a:r>
              <a:rPr lang="ru-RU" dirty="0" smtClean="0">
                <a:solidFill>
                  <a:prstClr val="white"/>
                </a:solidFill>
              </a:rPr>
              <a:t>(на мероприятиях, с проведением более 4 часов)</a:t>
            </a:r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3074" name="Picture 2" descr="https://sun3-18.userapi.com/impg/ccF5L9EqZ3xf1jNY9sb7r0ojzfc2UFLEwZ8zUQ/7R87grbgPXc.jpg?size=2560x1707&amp;quality=95&amp;sign=17e34ea73fb38146fc770b873fa6db2e&amp;type=alb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0503" y="553477"/>
            <a:ext cx="4377690" cy="2919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582267" y="5893884"/>
            <a:ext cx="37151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/>
              <a:t>Итог</a:t>
            </a:r>
            <a:r>
              <a:rPr lang="ru-RU" sz="2800" dirty="0" smtClean="0"/>
              <a:t>: 422 </a:t>
            </a:r>
            <a:r>
              <a:rPr lang="ru-RU" sz="2800" dirty="0"/>
              <a:t>326 рублей</a:t>
            </a:r>
          </a:p>
        </p:txBody>
      </p:sp>
    </p:spTree>
    <p:extLst>
      <p:ext uri="{BB962C8B-B14F-4D97-AF65-F5344CB8AC3E}">
        <p14:creationId xmlns:p14="http://schemas.microsoft.com/office/powerpoint/2010/main" val="4083546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rtl="0"/>
            <a:fld id="{D4FAF3B9-7219-4B33-BDD7-3AC14FB6AFD7}" type="datetime1">
              <a:rPr lang="ru-RU" noProof="0" smtClean="0"/>
              <a:t>17.05.2024</a:t>
            </a:fld>
            <a:endParaRPr lang="ru-RU" noProof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rtl="0"/>
            <a:fld id="{294A09A9-5501-47C1-A89A-A340965A2BE2}" type="slidenum">
              <a:rPr lang="ru-RU" noProof="0" smtClean="0"/>
              <a:pPr rtl="0"/>
              <a:t>7</a:t>
            </a:fld>
            <a:endParaRPr lang="ru-RU" noProof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975514" y="259371"/>
            <a:ext cx="3802071" cy="931805"/>
          </a:xfrm>
        </p:spPr>
        <p:txBody>
          <a:bodyPr>
            <a:noAutofit/>
          </a:bodyPr>
          <a:lstStyle/>
          <a:p>
            <a:r>
              <a:rPr lang="ru-RU" sz="3200" dirty="0" smtClean="0">
                <a:solidFill>
                  <a:schemeClr val="bg1"/>
                </a:solidFill>
              </a:rPr>
              <a:t>Вклад волонтёров </a:t>
            </a:r>
            <a:endParaRPr lang="ru-RU" sz="32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71216" y="725274"/>
            <a:ext cx="6607991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 smtClean="0">
              <a:solidFill>
                <a:schemeClr val="bg1"/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chemeClr val="bg1"/>
                </a:solidFill>
              </a:rPr>
              <a:t>Помощники в организации празднования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chemeClr val="bg1"/>
                </a:solidFill>
              </a:rPr>
              <a:t>Активный ведущие социальных сетей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chemeClr val="bg1"/>
                </a:solidFill>
              </a:rPr>
              <a:t>Помощники ведущего программ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chemeClr val="bg1"/>
                </a:solidFill>
              </a:rPr>
              <a:t>Репортёры/Монтажёры/</a:t>
            </a:r>
            <a:r>
              <a:rPr lang="ru-RU" sz="2400" dirty="0" err="1" smtClean="0">
                <a:solidFill>
                  <a:schemeClr val="bg1"/>
                </a:solidFill>
              </a:rPr>
              <a:t>Видеооператоры</a:t>
            </a:r>
            <a:endParaRPr lang="ru-RU" sz="2400" dirty="0" smtClean="0">
              <a:solidFill>
                <a:schemeClr val="bg1"/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IT-</a:t>
            </a:r>
            <a:r>
              <a:rPr lang="ru-RU" sz="2400" dirty="0" smtClean="0">
                <a:solidFill>
                  <a:schemeClr val="bg1"/>
                </a:solidFill>
              </a:rPr>
              <a:t>программисты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chemeClr val="bg1"/>
                </a:solidFill>
              </a:rPr>
              <a:t>Сценаристы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chemeClr val="bg1"/>
                </a:solidFill>
              </a:rPr>
              <a:t>Веб Дизайнеры </a:t>
            </a:r>
            <a:endParaRPr lang="ru-RU" sz="2400" dirty="0">
              <a:solidFill>
                <a:schemeClr val="bg1"/>
              </a:solidFill>
            </a:endParaRPr>
          </a:p>
          <a:p>
            <a:endParaRPr lang="ru-RU" dirty="0" smtClean="0">
              <a:solidFill>
                <a:schemeClr val="bg1"/>
              </a:solidFill>
            </a:endParaRPr>
          </a:p>
        </p:txBody>
      </p:sp>
      <p:pic>
        <p:nvPicPr>
          <p:cNvPr id="4098" name="Picture 2" descr="https://sun9-50.userapi.com/impg/JcFl7PIOCVqjrWlFKGjNEDVIzpOANJFdIxgqtA/HageozV3E5E.jpg?size=2560x1707&amp;quality=95&amp;sign=00621d5c0440d51608caf8702674117c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5067" y="3595428"/>
            <a:ext cx="4380685" cy="2921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sun9-74.userapi.com/impg/FK8XhN6g7J5rDNlGFjd2BeugQJjnwM_C7gK8Xw/pvFnBRoAlR0.jpg?size=2560x1707&amp;quality=95&amp;sign=5286b6f553af8e30e37d4c5fa289cad5&amp;type=alb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9665" y="790034"/>
            <a:ext cx="4016087" cy="2677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7285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F9055465-EA9F-436E-A0C3-64912E06BF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303" y="2538630"/>
            <a:ext cx="7539719" cy="655320"/>
          </a:xfrm>
        </p:spPr>
        <p:txBody>
          <a:bodyPr rtlCol="0">
            <a:normAutofit fontScale="90000"/>
          </a:bodyPr>
          <a:lstStyle/>
          <a:p>
            <a:pPr rtl="0"/>
            <a:r>
              <a:rPr lang="ru-RU" dirty="0" smtClean="0">
                <a:solidFill>
                  <a:schemeClr val="bg1"/>
                </a:solidFill>
              </a:rPr>
              <a:t>Какие изменения принесёт проект в Лесной?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2927" y="3429722"/>
            <a:ext cx="4034119" cy="226919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026078" y="5698914"/>
            <a:ext cx="47261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Варианты визуализации логотипа проекта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2012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96F75DE-8A44-4EC5-83C6-95BDDF10DF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013" y="477479"/>
            <a:ext cx="10499725" cy="1355724"/>
          </a:xfrm>
        </p:spPr>
        <p:txBody>
          <a:bodyPr rtlCol="0"/>
          <a:lstStyle/>
          <a:p>
            <a:pPr rtl="0"/>
            <a:r>
              <a:rPr lang="ru-RU" dirty="0" smtClean="0"/>
              <a:t>Количественные показатели</a:t>
            </a:r>
            <a:endParaRPr lang="ru-RU" dirty="0"/>
          </a:p>
        </p:txBody>
      </p:sp>
      <p:sp>
        <p:nvSpPr>
          <p:cNvPr id="15" name="Номер слайда 14">
            <a:extLst>
              <a:ext uri="{FF2B5EF4-FFF2-40B4-BE49-F238E27FC236}">
                <a16:creationId xmlns:a16="http://schemas.microsoft.com/office/drawing/2014/main" xmlns="" id="{5515DA6F-E486-4C5A-B98C-B1ACDA64D4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 rtlCol="0"/>
          <a:lstStyle/>
          <a:p>
            <a:pPr rtl="0"/>
            <a:fld id="{294A09A9-5501-47C1-A89A-A340965A2BE2}" type="slidenum">
              <a:rPr lang="ru-RU" smtClean="0"/>
              <a:pPr rtl="0"/>
              <a:t>9</a:t>
            </a:fld>
            <a:endParaRPr lang="ru-RU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sz="quarter" idx="11"/>
            <p:extLst>
              <p:ext uri="{D42A27DB-BD31-4B8C-83A1-F6EECF244321}">
                <p14:modId xmlns:p14="http://schemas.microsoft.com/office/powerpoint/2010/main" val="3104206768"/>
              </p:ext>
            </p:extLst>
          </p:nvPr>
        </p:nvGraphicFramePr>
        <p:xfrm>
          <a:off x="4703629" y="1586602"/>
          <a:ext cx="6606704" cy="41064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0335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30335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48833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Участники проекта (команды)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15 команд по</a:t>
                      </a:r>
                      <a:r>
                        <a:rPr lang="ru-RU" baseline="0" dirty="0" smtClean="0"/>
                        <a:t> 5-7 человек, итого до 100 участников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Аудитория</a:t>
                      </a:r>
                      <a:r>
                        <a:rPr lang="ru-RU" baseline="0" dirty="0" smtClean="0"/>
                        <a:t> проекта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До 500</a:t>
                      </a:r>
                      <a:r>
                        <a:rPr lang="ru-RU" baseline="0" dirty="0" smtClean="0"/>
                        <a:t> зрителей живых мероприятий и до 1500 онлайн зрителей проекта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Разработка материалов о культуре Лесного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30 творческих работ команд,</a:t>
                      </a:r>
                      <a:r>
                        <a:rPr lang="ru-RU" baseline="0" dirty="0" smtClean="0"/>
                        <a:t> 1 разработанная экскурсия и книга предложений по реконструкции объекта культурного наследия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Волонтёры</a:t>
                      </a:r>
                      <a:r>
                        <a:rPr lang="ru-RU" baseline="0" dirty="0" smtClean="0"/>
                        <a:t> культуры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20 активных участников -</a:t>
                      </a:r>
                      <a:r>
                        <a:rPr lang="ru-RU" baseline="0" dirty="0" smtClean="0"/>
                        <a:t> волонтеров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17435"/>
            <a:ext cx="4703629" cy="3244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917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3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4C661A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Custom 3">
      <a:majorFont>
        <a:latin typeface="Biome Light"/>
        <a:ea typeface=""/>
        <a:cs typeface=""/>
      </a:majorFont>
      <a:minorFont>
        <a:latin typeface="Biome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426e97fa315356fffbdcd9876fe988c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14b8f0def80e6d70ce3def20c90759a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111DCE3-EF7E-4B20-B9AA-EDAF93AA3451}">
  <ds:schemaRefs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16c05727-aa75-4e4a-9b5f-8a80a1165891"/>
    <ds:schemaRef ds:uri="http://purl.org/dc/dcmitype/"/>
    <ds:schemaRef ds:uri="http://schemas.microsoft.com/office/infopath/2007/PartnerControls"/>
    <ds:schemaRef ds:uri="71af3243-3dd4-4a8d-8c0d-dd76da1f02a5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11CD1994-5BE9-4A2F-A57E-C48F09B48EE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6E0787D-DFB9-41E3-A9F2-635EF6994E2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525</Words>
  <Application>Microsoft Office PowerPoint</Application>
  <PresentationFormat>Широкоэкранный</PresentationFormat>
  <Paragraphs>128</Paragraphs>
  <Slides>11</Slides>
  <Notes>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6" baseType="lpstr">
      <vt:lpstr>Akrobat</vt:lpstr>
      <vt:lpstr>Arial</vt:lpstr>
      <vt:lpstr>Biome Light</vt:lpstr>
      <vt:lpstr>Calibri</vt:lpstr>
      <vt:lpstr>Тема Office</vt:lpstr>
      <vt:lpstr>«Культурный марафон Лесного»</vt:lpstr>
      <vt:lpstr>Повестка дня: какова культура молодёжи в Лесном?</vt:lpstr>
      <vt:lpstr>Как решить проблему?</vt:lpstr>
      <vt:lpstr>Презентация PowerPoint</vt:lpstr>
      <vt:lpstr>Временная шкала реализации проекта</vt:lpstr>
      <vt:lpstr>Бюджет</vt:lpstr>
      <vt:lpstr>Вклад волонтёров </vt:lpstr>
      <vt:lpstr>Какие изменения принесёт проект в Лесной?</vt:lpstr>
      <vt:lpstr>Количественные показатели</vt:lpstr>
      <vt:lpstr>Качественные показатели проекта:</vt:lpstr>
      <vt:lpstr>Будущее проекта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2020-08-18T05:56:51Z</dcterms:created>
  <dcterms:modified xsi:type="dcterms:W3CDTF">2024-05-17T09:56:40Z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