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2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j+QmS9tj3WEW3wuebgyfNItu8a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6600" cy="534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81488" y="0"/>
            <a:ext cx="3276600" cy="534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5238"/>
            <a:ext cx="3276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215900" y="801688"/>
            <a:ext cx="71278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idx="12" type="sldNum"/>
          </p:nvPr>
        </p:nvSpPr>
        <p:spPr>
          <a:xfrm>
            <a:off x="262731" y="6455569"/>
            <a:ext cx="254794" cy="2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6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8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0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1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2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3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4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5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20cf49570_0_148"/>
          <p:cNvSpPr txBox="1"/>
          <p:nvPr>
            <p:ph idx="1" type="body"/>
          </p:nvPr>
        </p:nvSpPr>
        <p:spPr>
          <a:xfrm>
            <a:off x="4759427" y="4719132"/>
            <a:ext cx="63771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700"/>
              <a:buNone/>
              <a:defRPr/>
            </a:lvl5pPr>
            <a:lvl6pPr indent="-28575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5" name="Google Shape;115;ge20cf49570_0_148"/>
          <p:cNvSpPr txBox="1"/>
          <p:nvPr>
            <p:ph idx="12" type="sldNum"/>
          </p:nvPr>
        </p:nvSpPr>
        <p:spPr>
          <a:xfrm>
            <a:off x="262731" y="6455568"/>
            <a:ext cx="2550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6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7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8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0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1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1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2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2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2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3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3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3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4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4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4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4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4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4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4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2"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400" cy="682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3165" y="332288"/>
            <a:ext cx="4125240" cy="652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5275" y="2494800"/>
            <a:ext cx="2117880" cy="63792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/>
          <p:nvPr/>
        </p:nvSpPr>
        <p:spPr>
          <a:xfrm>
            <a:off x="8264525" y="4129550"/>
            <a:ext cx="2159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ДОБРО В ТВОИХ          РУКАХ!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977300" y="435350"/>
            <a:ext cx="55944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выводы:</a:t>
            </a:r>
            <a:endParaRPr b="0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-Важность команды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-Тщательный подход к разработчикам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-Проект требующий постоянных обновлений и инвестиций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-Актуальность проекта в наши дни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79879" cy="685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000">
            <a:off x="9720" y="-186840"/>
            <a:ext cx="12191400" cy="744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/>
          <p:nvPr/>
        </p:nvSpPr>
        <p:spPr>
          <a:xfrm>
            <a:off x="3050280" y="229320"/>
            <a:ext cx="6090120" cy="91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внутри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1239840" y="229320"/>
            <a:ext cx="97160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Возможности для пользователей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20" y="1692000"/>
            <a:ext cx="2883960" cy="457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1720" y="2376000"/>
            <a:ext cx="925560" cy="27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0000" y="3907080"/>
            <a:ext cx="268200" cy="2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8440" y="3960000"/>
            <a:ext cx="204840" cy="20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04000" y="3947760"/>
            <a:ext cx="217080" cy="21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54200" y="3922200"/>
            <a:ext cx="253080" cy="253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472000" y="1652760"/>
            <a:ext cx="5479200" cy="374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можете видеть отчет о проектах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Делиться проектами в социальных сетях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Смотреть свою историю помощи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Помогать всего в несколько кликов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Узнавать первыми о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благотворительных акциях и сборах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253000">
            <a:off x="3549960" y="1678320"/>
            <a:ext cx="1114920" cy="11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253000">
            <a:off x="3542400" y="3046320"/>
            <a:ext cx="1114920" cy="111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/>
          <p:nvPr/>
        </p:nvSpPr>
        <p:spPr>
          <a:xfrm>
            <a:off x="1239840" y="229320"/>
            <a:ext cx="97160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Возможности для пользователей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080" y="1689120"/>
            <a:ext cx="1883520" cy="335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000" y="1944000"/>
            <a:ext cx="1193040" cy="119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/>
          <p:nvPr/>
        </p:nvSpPr>
        <p:spPr>
          <a:xfrm>
            <a:off x="3678120" y="2664000"/>
            <a:ext cx="5465160" cy="42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можете выбрать 5 категорий помощи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6528251" y="3672000"/>
            <a:ext cx="50616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можете выбрать 4 вида помощи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000" y="3456000"/>
            <a:ext cx="1855800" cy="294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5880" y="3997440"/>
            <a:ext cx="592920" cy="17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7240" y="5079240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88720" y="4665960"/>
            <a:ext cx="373320" cy="3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88720" y="4320720"/>
            <a:ext cx="358560" cy="35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60000" y="5426280"/>
            <a:ext cx="333000" cy="3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/>
          <p:nvPr/>
        </p:nvSpPr>
        <p:spPr>
          <a:xfrm>
            <a:off x="7837920" y="4320000"/>
            <a:ext cx="1737360" cy="34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Помочь вещами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7837920" y="4696200"/>
            <a:ext cx="1929600" cy="34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 волонтером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7848000" y="5082475"/>
            <a:ext cx="21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Помочь деньгами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7862055" y="5421180"/>
            <a:ext cx="3727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Оказать профессиональную помощь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/>
          <p:nvPr/>
        </p:nvSpPr>
        <p:spPr>
          <a:xfrm>
            <a:off x="2195280" y="229320"/>
            <a:ext cx="7810920" cy="91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Поддержка правительства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288000" y="2160000"/>
            <a:ext cx="6856920" cy="22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Бесплатное мобильное приложение «Хочу помочь»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реализовалось за счет средств Фонда Президентских Грантов.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2016 году выделенный бюджет - 2 449 000 рублей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2017 году выделенный бюджет - 2 997 769 рублей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0" y="4306680"/>
            <a:ext cx="4751280" cy="19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2195280" y="229320"/>
            <a:ext cx="7810920" cy="91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Поддержка правительства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88000" y="2053080"/>
            <a:ext cx="699264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 по печати и взаимодействию со средствами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массовой информации г. Санкт-Петербург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конкурсной основе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предоставляет бесплатные рекламные места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000" y="2646360"/>
            <a:ext cx="5015160" cy="376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880" y="2736000"/>
            <a:ext cx="1292400" cy="12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/>
          <p:nvPr/>
        </p:nvSpPr>
        <p:spPr>
          <a:xfrm>
            <a:off x="1617480" y="2433600"/>
            <a:ext cx="4790160" cy="210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000" y="1656000"/>
            <a:ext cx="1148040" cy="114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1"/>
          <p:cNvSpPr/>
          <p:nvPr/>
        </p:nvSpPr>
        <p:spPr>
          <a:xfrm>
            <a:off x="1652760" y="1728000"/>
            <a:ext cx="483444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Стали волонтёрами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1891073" y="2423875"/>
            <a:ext cx="22542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759 человек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240" y="4107240"/>
            <a:ext cx="1148040" cy="114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/>
          <p:nvPr/>
        </p:nvSpPr>
        <p:spPr>
          <a:xfrm>
            <a:off x="1656000" y="4107240"/>
            <a:ext cx="424944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Помогли вещами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1891072" y="3672000"/>
            <a:ext cx="2961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2 832 606 рублей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360" y="5427360"/>
            <a:ext cx="1049400" cy="10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/>
          <p:nvPr/>
        </p:nvSpPr>
        <p:spPr>
          <a:xfrm>
            <a:off x="1656000" y="5328000"/>
            <a:ext cx="896004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Оказали профессиональную помощь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1872000" y="4799880"/>
            <a:ext cx="2165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370 человек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02320" y="1205640"/>
            <a:ext cx="925560" cy="27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15720" y="243000"/>
            <a:ext cx="3298320" cy="52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38520" y="2808000"/>
            <a:ext cx="268200" cy="2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34440" y="2788920"/>
            <a:ext cx="287280" cy="28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84000" y="2773800"/>
            <a:ext cx="287280" cy="28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906200" y="2736000"/>
            <a:ext cx="325080" cy="32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/>
          <p:nvPr/>
        </p:nvSpPr>
        <p:spPr>
          <a:xfrm>
            <a:off x="2822400" y="-72000"/>
            <a:ext cx="6559920" cy="91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Сейчас в приложении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1872000" y="5976000"/>
            <a:ext cx="2165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 человек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1652760" y="1728000"/>
            <a:ext cx="48345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Стали волонтёрами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1698178" y="2980740"/>
            <a:ext cx="4896000" cy="13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Помогли деньгами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2017-09-11T11:50:41Z</dcterms:created>
  <dc:creator>Fd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