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8"/>
  </p:notesMasterIdLst>
  <p:handoutMasterIdLst>
    <p:handoutMasterId r:id="rId9"/>
  </p:handoutMasterIdLst>
  <p:sldIdLst>
    <p:sldId id="945" r:id="rId2"/>
    <p:sldId id="959" r:id="rId3"/>
    <p:sldId id="960" r:id="rId4"/>
    <p:sldId id="962" r:id="rId5"/>
    <p:sldId id="961" r:id="rId6"/>
    <p:sldId id="963" r:id="rId7"/>
  </p:sldIdLst>
  <p:sldSz cx="13442950" cy="756126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978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956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49353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9913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489225" algn="l" defTabSz="99569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987070" algn="l" defTabSz="99569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484916" algn="l" defTabSz="99569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982761" algn="l" defTabSz="99569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5" userDrawn="1">
          <p15:clr>
            <a:srgbClr val="A4A3A4"/>
          </p15:clr>
        </p15:guide>
        <p15:guide id="2" pos="42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3300"/>
    <a:srgbClr val="66CCFF"/>
    <a:srgbClr val="3399FF"/>
    <a:srgbClr val="B7E7FF"/>
    <a:srgbClr val="C1EAFF"/>
    <a:srgbClr val="FF3399"/>
    <a:srgbClr val="EBF7FF"/>
    <a:srgbClr val="99000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42" autoAdjust="0"/>
    <p:restoredTop sz="96433" autoAdjust="0"/>
  </p:normalViewPr>
  <p:slideViewPr>
    <p:cSldViewPr>
      <p:cViewPr varScale="1">
        <p:scale>
          <a:sx n="101" d="100"/>
          <a:sy n="101" d="100"/>
        </p:scale>
        <p:origin x="804" y="108"/>
      </p:cViewPr>
      <p:guideLst>
        <p:guide orient="horz" pos="2245"/>
        <p:guide pos="4234"/>
      </p:guideLst>
    </p:cSldViewPr>
  </p:slideViewPr>
  <p:outlineViewPr>
    <p:cViewPr>
      <p:scale>
        <a:sx n="33" d="100"/>
        <a:sy n="33" d="100"/>
      </p:scale>
      <p:origin x="0" y="64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8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5"/>
            <a:ext cx="2946674" cy="49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914" y="5"/>
            <a:ext cx="2946674" cy="49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fld id="{9F8E7B2C-5B0B-4CD6-94CE-F7BB07981158}" type="datetime1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184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226"/>
            <a:ext cx="2946674" cy="49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914" y="9428226"/>
            <a:ext cx="2946674" cy="49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fld id="{1F8ADB25-EECC-41E1-94BC-BE0ED50C3E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438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5"/>
            <a:ext cx="2946674" cy="49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914" y="5"/>
            <a:ext cx="2946674" cy="49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fld id="{39E5A339-371D-431D-905B-E6CAEB0FEB11}" type="datetime1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265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337" y="4715271"/>
            <a:ext cx="5439009" cy="446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226"/>
            <a:ext cx="2946674" cy="49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914" y="9428226"/>
            <a:ext cx="2946674" cy="49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fld id="{F9E31508-A848-40D8-91B1-56855A2283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1885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1pPr>
    <a:lvl2pPr marL="49784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2pPr>
    <a:lvl3pPr marL="99569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3pPr>
    <a:lvl4pPr marL="149353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4pPr>
    <a:lvl5pPr marL="199138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5pPr>
    <a:lvl6pPr marL="248922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263459"/>
            <a:ext cx="13442950" cy="3297804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1"/>
            <a:ext cx="13442950" cy="426345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924297"/>
            <a:ext cx="13442950" cy="252042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764295"/>
            <a:ext cx="13442950" cy="562894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6683" y="5570667"/>
            <a:ext cx="8287188" cy="972577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chemeClr val="tx2"/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D7E410-A648-4262-8B6D-512BFC0947D8}" type="datetime1">
              <a:rPr lang="ru-RU" smtClean="0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E2BD04-6F12-41CF-AB66-254F9925AE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1958" y="3453495"/>
            <a:ext cx="10548762" cy="1977050"/>
          </a:xfrm>
          <a:effectLst/>
        </p:spPr>
        <p:txBody>
          <a:bodyPr>
            <a:noAutofit/>
          </a:bodyPr>
          <a:lstStyle>
            <a:lvl1pPr marL="730139" indent="-521528" algn="l">
              <a:defRPr sz="6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00615" y="806534"/>
            <a:ext cx="9410065" cy="383104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6B49B0-AD30-4B1F-AA91-F756CD327249}" type="datetime1">
              <a:rPr lang="ru-RU" smtClean="0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8EF28C-F443-4CC0-9721-95488875A1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185" y="415128"/>
            <a:ext cx="3024664" cy="5775512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86909" y="806534"/>
            <a:ext cx="7099723" cy="53966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E11FD8-3711-48FA-BB74-EFCC9FD3B58E}" type="datetime1">
              <a:rPr lang="ru-RU" smtClean="0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B83C08-206E-4F51-8899-51759BECA7A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F71F26-6129-43B4-B722-0D5B49975BD1}" type="datetime1">
              <a:rPr lang="ru-RU" smtClean="0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37FCDC-1795-4276-A8FD-4161DD5BFF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680369" y="806535"/>
            <a:ext cx="9410065" cy="3831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263459"/>
            <a:ext cx="13442950" cy="3297804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"/>
            <a:ext cx="13442950" cy="426345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924297"/>
            <a:ext cx="13442950" cy="252042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764295"/>
            <a:ext cx="13442950" cy="562894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9080" y="2395446"/>
            <a:ext cx="8771827" cy="2671851"/>
          </a:xfrm>
          <a:effectLst/>
        </p:spPr>
        <p:txBody>
          <a:bodyPr anchor="b"/>
          <a:lstStyle>
            <a:lvl1pPr algn="r">
              <a:defRPr sz="52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3266" y="5079996"/>
            <a:ext cx="8777455" cy="921133"/>
          </a:xfrm>
        </p:spPr>
        <p:txBody>
          <a:bodyPr anchor="t"/>
          <a:lstStyle>
            <a:lvl1pPr marL="0" indent="0" algn="r">
              <a:buNone/>
              <a:defRPr sz="2300">
                <a:solidFill>
                  <a:schemeClr val="tx2"/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5E95E8-3086-469B-B689-EA86005B5888}" type="datetime1">
              <a:rPr lang="ru-RU" smtClean="0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F7E54D-79C9-456F-8B77-23E5215C0A8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83F9C0-4649-4E90-BCCB-F2CA401E958B}" type="datetime1">
              <a:rPr lang="ru-RU" smtClean="0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06F76F-6FE3-42EF-AD79-8E03241C83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680368" y="806534"/>
            <a:ext cx="4920119" cy="3831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829018" y="806535"/>
            <a:ext cx="4920119" cy="3831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0369" y="806536"/>
            <a:ext cx="4920119" cy="705367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7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00138" y="1543927"/>
            <a:ext cx="4920119" cy="3024505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32180" y="806536"/>
            <a:ext cx="4920119" cy="705367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7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marL="0" lvl="0" indent="0" algn="ctr" defTabSz="1043056" rtl="0" eaLnBrk="1" latinLnBrk="0" hangingPunct="1">
              <a:spcBef>
                <a:spcPct val="20000"/>
              </a:spcBef>
              <a:spcAft>
                <a:spcPts val="34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28832" y="1542499"/>
            <a:ext cx="4920119" cy="3024505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2404BB-3571-45DC-B89A-E57AB9326343}" type="datetime1">
              <a:rPr lang="ru-RU" smtClean="0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0C1F3B-0348-4DA1-B4B3-F22D5B20BF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02319A-3EFA-4F5B-AEB1-2C656E58D7C4}" type="datetime1">
              <a:rPr lang="ru-RU" smtClean="0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512392-F565-4BA7-88D7-7520000676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B9BB51-21DE-4075-849A-5E6284A90C9B}" type="datetime1">
              <a:rPr lang="ru-RU" smtClean="0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85794D-3E41-49D8-A8DF-DB13B7A7ACF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3588" y="2436408"/>
            <a:ext cx="5345549" cy="1387547"/>
          </a:xfrm>
          <a:effectLst/>
        </p:spPr>
        <p:txBody>
          <a:bodyPr anchor="b">
            <a:noAutofit/>
          </a:bodyPr>
          <a:lstStyle>
            <a:lvl1pPr marL="260764" indent="-260764" algn="l">
              <a:defRPr sz="32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3106" y="806536"/>
            <a:ext cx="5905673" cy="5396667"/>
          </a:xfrm>
        </p:spPr>
        <p:txBody>
          <a:bodyPr anchor="ctr"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6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81524" y="3856489"/>
            <a:ext cx="4981801" cy="235891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ECF66A-5D1F-4FCA-BA85-CE6D3E58602A}" type="datetime1">
              <a:rPr lang="ru-RU" smtClean="0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20DB80-9B1A-4656-928B-5D864DDB9F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263459"/>
            <a:ext cx="13442950" cy="3297804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"/>
            <a:ext cx="13442950" cy="426345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924297"/>
            <a:ext cx="13442950" cy="252042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764295"/>
            <a:ext cx="13442950" cy="562894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79129" y="1260212"/>
            <a:ext cx="6049328" cy="3448551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3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0616" y="1114108"/>
            <a:ext cx="5430861" cy="2384830"/>
          </a:xfrm>
        </p:spPr>
        <p:txBody>
          <a:bodyPr anchor="b"/>
          <a:lstStyle>
            <a:lvl1pPr marL="208611" indent="-208611">
              <a:buFont typeface="Georgia" pitchFamily="18" charset="0"/>
              <a:buChar char="*"/>
              <a:defRPr sz="18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EF3CB1-89C9-4087-9860-7F7C9A8EE161}" type="datetime1">
              <a:rPr lang="ru-RU" smtClean="0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75680-C192-4AE2-A291-8600F38145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186" y="4922232"/>
            <a:ext cx="9384687" cy="1260211"/>
          </a:xfrm>
        </p:spPr>
        <p:txBody>
          <a:bodyPr anchor="b">
            <a:noAutofit/>
          </a:bodyPr>
          <a:lstStyle>
            <a:lvl1pPr algn="l">
              <a:defRPr sz="5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628941"/>
            <a:ext cx="13442950" cy="1932323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3442950" cy="562894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4154731"/>
            <a:ext cx="13442950" cy="252042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764295"/>
            <a:ext cx="13442950" cy="562894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36384" y="4820519"/>
            <a:ext cx="9574296" cy="1260211"/>
          </a:xfrm>
          <a:prstGeom prst="rect">
            <a:avLst/>
          </a:prstGeom>
          <a:effectLst/>
        </p:spPr>
        <p:txBody>
          <a:bodyPr vert="horz" lIns="104306" tIns="52153" rIns="104306" bIns="52153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0369" y="807351"/>
            <a:ext cx="9410065" cy="3831040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73992" y="6805138"/>
            <a:ext cx="3696811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022FA57-0A4B-418F-882C-9F0229DC0DED}" type="datetime1">
              <a:rPr lang="ru-RU" smtClean="0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2147" y="6805138"/>
            <a:ext cx="4929084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01229" y="6805138"/>
            <a:ext cx="2688590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B1A630BA-6049-416A-9B55-502881A844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marL="365070" indent="-365070" algn="r" defTabSz="1043056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52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0764" indent="-208611" algn="l" defTabSz="1043056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25834" indent="-208611" algn="l" defTabSz="1043056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38750" indent="-208611" algn="l" defTabSz="1043056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51667" indent="-208611" algn="l" defTabSz="1043056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85445" indent="-208611" algn="l" defTabSz="1043056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98362" indent="-208611" algn="l" defTabSz="1043056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42571" indent="-208611" algn="l" defTabSz="1043056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607640" indent="-208611" algn="l" defTabSz="1043056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51849" indent="-208611" algn="l" defTabSz="1043056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6779" y="3204567"/>
            <a:ext cx="120973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2400" b="1" dirty="0">
              <a:solidFill>
                <a:srgbClr val="000080"/>
              </a:solidFill>
              <a:latin typeface="Times New Roman" pitchFamily="18" charset="0"/>
            </a:endParaRP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«Добровольческая (волонтерская) деятельность БУКЭП»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891" y="396255"/>
            <a:ext cx="2193766" cy="18494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69623" y="756295"/>
            <a:ext cx="77043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БЕЛГОРОДСКИЙ УНИВЕРСИТЕТ КООПЕРАЦИИ, 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ЭКОНОМИКИ И ПРАВА</a:t>
            </a:r>
            <a:endParaRPr lang="ru-RU" sz="2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84334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77377" y="7157258"/>
            <a:ext cx="128061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i="1" dirty="0">
                <a:solidFill>
                  <a:srgbClr val="000099"/>
                </a:solidFill>
              </a:rPr>
              <a:t>Помощь БУКЭП, его филиалов и профсоюзных организаций военнослужащим, участвующим в специальной операции на Украине</a:t>
            </a:r>
            <a:endParaRPr lang="ru-RU" sz="1600" dirty="0">
              <a:solidFill>
                <a:srgbClr val="000099"/>
              </a:solidFill>
              <a:effectLst/>
            </a:endParaRPr>
          </a:p>
        </p:txBody>
      </p:sp>
      <p:pic>
        <p:nvPicPr>
          <p:cNvPr id="7" name="Рисунок 6" descr="C:\Users\gubinaan\Desktop\Помощь солдатам\3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63" y="684287"/>
            <a:ext cx="2484365" cy="3311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gubinaan\Desktop\Помощь солдатам\4 (1)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164" y="684287"/>
            <a:ext cx="4967894" cy="3311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gubinaan\Desktop\Помощь солдатам\4 (3)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294" y="684287"/>
            <a:ext cx="4967893" cy="3311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C:\Users\gubinaan\Desktop\Помощь солдатам\10 (2)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63" y="4077061"/>
            <a:ext cx="2239456" cy="2985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C:\Users\gubinaan\Desktop\Помощь солдатам\10 (1)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035" y="4087164"/>
            <a:ext cx="2232248" cy="2976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C:\Users\gubinaan\Desktop\Помощь солдатам\10 (3)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299" y="4108424"/>
            <a:ext cx="2232248" cy="2976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C:\Users\gubinaan\Desktop\Помощь солдатам\19 (2).jpg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16" b="13535"/>
          <a:stretch/>
        </p:blipFill>
        <p:spPr bwMode="auto">
          <a:xfrm>
            <a:off x="7513563" y="4119861"/>
            <a:ext cx="2016224" cy="2961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C:\Users\gubinaan\Desktop\Помощь солдатам\19 (4).jpg"/>
          <p:cNvPicPr/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1"/>
          <a:stretch/>
        </p:blipFill>
        <p:spPr bwMode="auto">
          <a:xfrm>
            <a:off x="9673803" y="4119860"/>
            <a:ext cx="3456384" cy="29431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3725882"/>
      </p:ext>
    </p:extLst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81640" y="6898461"/>
            <a:ext cx="128061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i="1" dirty="0">
                <a:solidFill>
                  <a:srgbClr val="000099"/>
                </a:solidFill>
              </a:rPr>
              <a:t>Помощь БУКЭП, его филиалов и профсоюзных организаций военнослужащим, участвующим в специальной операции на Украине</a:t>
            </a:r>
            <a:endParaRPr lang="ru-RU" sz="1600" dirty="0">
              <a:solidFill>
                <a:srgbClr val="000099"/>
              </a:solidFill>
              <a:effectLst/>
            </a:endParaRPr>
          </a:p>
        </p:txBody>
      </p:sp>
      <p:pic>
        <p:nvPicPr>
          <p:cNvPr id="12" name="Рисунок 11" descr="C:\Users\gubinaan\Desktop\Помощь солдатам\14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1" y="417741"/>
            <a:ext cx="3201534" cy="2135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gubinaan\Desktop\Помощь солдатам\6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299" y="415260"/>
            <a:ext cx="3149324" cy="2137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C:\Users\gubinaan\Desktop\Помощь солдатам\9 (2)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87" y="417741"/>
            <a:ext cx="2847340" cy="2135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C:\Users\gubinaan\Desktop\Помощь солдатам\12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7859" y="417741"/>
            <a:ext cx="2847975" cy="2135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 descr="C:\Users\gubinaan\Desktop\Помощь солдатам\13 (2)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1" y="2721997"/>
            <a:ext cx="2921371" cy="3894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C:\Users\gubinaan\Desktop\Помощь солдатам\13 (1)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580" y="2714018"/>
            <a:ext cx="2918043" cy="389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 descr="C:\Users\gubinaan\Desktop\Уч совет\clLQlITWt4M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531" y="2742966"/>
            <a:ext cx="2338929" cy="3873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 descr="C:\Users\gubinaan\Desktop\Уч совет\_3Df9n50eCA.jp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427" y="2721996"/>
            <a:ext cx="2975887" cy="38614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5565236"/>
      </p:ext>
    </p:extLst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464891" y="4068663"/>
            <a:ext cx="111612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>
                <a:solidFill>
                  <a:srgbClr val="000099"/>
                </a:solidFill>
              </a:rPr>
              <a:t>Передача студенческим профкомом БУКЭП книг военнослужащим, находящимся на лечении в госпитале</a:t>
            </a:r>
            <a:endParaRPr lang="ru-RU" sz="1600" dirty="0">
              <a:solidFill>
                <a:srgbClr val="000099"/>
              </a:solidFill>
              <a:effectLst/>
            </a:endParaRPr>
          </a:p>
        </p:txBody>
      </p:sp>
      <p:pic>
        <p:nvPicPr>
          <p:cNvPr id="8" name="Рисунок 7" descr="C:\Users\gubinaan\Desktop\Помощь солдатам\18 (2)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859" y="234683"/>
            <a:ext cx="4785995" cy="3742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gubinaan\Desktop\Помощь солдатам\18 (1)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483" y="234683"/>
            <a:ext cx="5673544" cy="3771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gubinaan\Desktop\Помощь солдатам\21 (2)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55" y="4469544"/>
            <a:ext cx="3888432" cy="291611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5569347" y="4769125"/>
            <a:ext cx="35283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000099"/>
                </a:solidFill>
              </a:rPr>
              <a:t>Изготовление окопных свечей для военнослужащих</a:t>
            </a:r>
            <a:endParaRPr lang="ru-RU" sz="1600" dirty="0">
              <a:solidFill>
                <a:srgbClr val="000099"/>
              </a:solidFill>
              <a:effectLst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t="12548"/>
          <a:stretch/>
        </p:blipFill>
        <p:spPr>
          <a:xfrm>
            <a:off x="9231718" y="4697219"/>
            <a:ext cx="4052522" cy="265904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137571" y="6885359"/>
            <a:ext cx="35283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>
                <a:solidFill>
                  <a:srgbClr val="000099"/>
                </a:solidFill>
              </a:rPr>
              <a:t>Работа вузовского клуба  «Носочки для солдат»</a:t>
            </a:r>
            <a:endParaRPr lang="ru-RU" sz="1600" dirty="0">
              <a:solidFill>
                <a:srgbClr val="000099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2059184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473003" y="6898461"/>
            <a:ext cx="86213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i="1" dirty="0">
                <a:solidFill>
                  <a:srgbClr val="000099"/>
                </a:solidFill>
              </a:rPr>
              <a:t>Письма и плакаты студентов для российских военнослужащих от студентов БУКЭП</a:t>
            </a:r>
            <a:endParaRPr lang="ru-RU" sz="1600" dirty="0">
              <a:solidFill>
                <a:srgbClr val="000099"/>
              </a:solidFill>
              <a:effectLst/>
            </a:endParaRPr>
          </a:p>
        </p:txBody>
      </p:sp>
      <p:pic>
        <p:nvPicPr>
          <p:cNvPr id="15" name="Рисунок 14" descr="C:\Users\gubinaan\Desktop\Помощь солдатам\16 (3)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40" y="4072902"/>
            <a:ext cx="3888432" cy="259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gubinaan\Desktop\Помощь солдатам\16 (2)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12" y="400494"/>
            <a:ext cx="5300345" cy="353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C:\Users\gubinaan\Desktop\Помощь солдатам\17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075" y="407423"/>
            <a:ext cx="7205763" cy="3532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C:\Users\gubinaan\Desktop\Уч совет\f2oYX9gxj9w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386" y="4117622"/>
            <a:ext cx="3888432" cy="2591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C:\Users\gubinaan\Desktop\Уч совет\ClUPvnLimrc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133" y="4085769"/>
            <a:ext cx="4461363" cy="26105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2691744"/>
      </p:ext>
    </p:extLst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6939" y="5785901"/>
            <a:ext cx="9574296" cy="1260211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Благотворительная акция в помощь людям, больным СПИДом, в рамках открытия месячника по борьбе со СПИДом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IMG_3748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9" b="24497"/>
          <a:stretch/>
        </p:blipFill>
        <p:spPr bwMode="auto">
          <a:xfrm>
            <a:off x="744811" y="0"/>
            <a:ext cx="12343644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0646063"/>
      </p:ext>
    </p:extLst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10167</TotalTime>
  <Words>99</Words>
  <Application>Microsoft Office PowerPoint</Application>
  <PresentationFormat>Произвольный</PresentationFormat>
  <Paragraphs>11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Georgia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Благотворительная акция в помощь людям, больным СПИДом, в рамках открытия месячника по борьбе со СПИДом</vt:lpstr>
    </vt:vector>
  </TitlesOfParts>
  <Company>BUPK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gav</dc:creator>
  <cp:lastModifiedBy>Болтенков Андрей Николаевич</cp:lastModifiedBy>
  <cp:revision>700</cp:revision>
  <cp:lastPrinted>2023-02-10T08:29:48Z</cp:lastPrinted>
  <dcterms:created xsi:type="dcterms:W3CDTF">2006-04-05T05:42:48Z</dcterms:created>
  <dcterms:modified xsi:type="dcterms:W3CDTF">2025-02-18T15:07:43Z</dcterms:modified>
</cp:coreProperties>
</file>