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309" r:id="rId4"/>
    <p:sldId id="298" r:id="rId5"/>
    <p:sldId id="310" r:id="rId6"/>
    <p:sldId id="263" r:id="rId7"/>
    <p:sldId id="269" r:id="rId8"/>
    <p:sldId id="273" r:id="rId9"/>
    <p:sldId id="278" r:id="rId10"/>
    <p:sldId id="279" r:id="rId11"/>
    <p:sldId id="277" r:id="rId12"/>
    <p:sldId id="312" r:id="rId13"/>
    <p:sldId id="314" r:id="rId14"/>
    <p:sldId id="311" r:id="rId15"/>
    <p:sldId id="31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 autoAdjust="0"/>
    <p:restoredTop sz="94624" autoAdjust="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188651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205110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03512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634377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993793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106352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11039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450464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848073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636926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994317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p_zlC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1024" y="3645024"/>
            <a:ext cx="321297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4896544"/>
          </a:xfrm>
        </p:spPr>
        <p:txBody>
          <a:bodyPr>
            <a:noAutofit/>
          </a:bodyPr>
          <a:lstStyle/>
          <a:p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Деятельность молодежи на территории </a:t>
            </a:r>
            <a:b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Порецкого района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2" descr="C:\Users\Porezk-MP\Desktop\2019-2021.6\Молодежная Политика\Молодёжное правительство\2022\6TBx3nDyRZnV3RkPbiuQBqW4nrxXqi-cTLV4LfM2-oHKb_8-m1fWDWIe-v7YcdZKQWPFeUZMrdR6CU3LzrP2pI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52"/>
            <a:ext cx="19288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733362"/>
      </p:ext>
    </p:extLst>
  </p:cSld>
  <p:clrMapOvr>
    <a:masterClrMapping/>
  </p:clrMapOvr>
  <p:transition spd="med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400" dirty="0"/>
              <a:t>Помощь в организации проведения закрытия Республиканского благотворительного марафона </a:t>
            </a:r>
            <a:br>
              <a:rPr lang="ru-RU" sz="2400" dirty="0"/>
            </a:br>
            <a:r>
              <a:rPr lang="ru-RU" sz="2400" dirty="0"/>
              <a:t>«Именем детства, во имя детства»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orezk-MP\Desktop\Картинки вк\Волонтеры\Закрытие благотворительного марафона Именем детства, во имя детства\CtjmC_zScwizJFxLgehLKcnwgkWCjpUpP-L38BoUHY6G2sduEbxLrGFmoXP5MaKAWn7qfiCHmvxo1p-RoFt-q2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37439" cy="52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846" y="214290"/>
            <a:ext cx="7015154" cy="1143000"/>
          </a:xfrm>
        </p:spPr>
        <p:txBody>
          <a:bodyPr>
            <a:noAutofit/>
          </a:bodyPr>
          <a:lstStyle/>
          <a:p>
            <a:r>
              <a:rPr lang="ru-RU" sz="2800" dirty="0"/>
              <a:t>Федеральный проект Голосование за объекты благоустройства в рамках «Комфортной городской среды»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Porezk-MP\Desktop\Картинки вк\Волонтеры\EoaQWb6HJ8t6NnA16hJhkyl_38Ui6VKewPQow0iQH2-GsyGvd4Fptdmw0tLMEFy6HcpGuyburceWNde6QqFeOQH2.jpg"/>
          <p:cNvPicPr>
            <a:picLocks noChangeAspect="1" noChangeArrowheads="1"/>
          </p:cNvPicPr>
          <p:nvPr/>
        </p:nvPicPr>
        <p:blipFill>
          <a:blip r:embed="rId2"/>
          <a:srcRect l="17894" t="22507" r="12677" b="10688"/>
          <a:stretch>
            <a:fillRect/>
          </a:stretch>
        </p:blipFill>
        <p:spPr bwMode="auto">
          <a:xfrm>
            <a:off x="1285852" y="1500174"/>
            <a:ext cx="6572296" cy="474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Porezk-MP\Desktop\Картинки вк\Волонтеры\vy_nC5SKlkJULp79hf3JsNJW005JBa2esLOcRiXghyfRQWcPFlAw4rD2hxCOmUw6Qn-P0s6d0pLMmONdShgfw6iP.jpg"/>
          <p:cNvPicPr>
            <a:picLocks noChangeAspect="1" noChangeArrowheads="1"/>
          </p:cNvPicPr>
          <p:nvPr/>
        </p:nvPicPr>
        <p:blipFill>
          <a:blip r:embed="rId3" cstate="print"/>
          <a:srcRect l="14808" t="8333" r="24104"/>
          <a:stretch>
            <a:fillRect/>
          </a:stretch>
        </p:blipFill>
        <p:spPr bwMode="auto">
          <a:xfrm>
            <a:off x="3428992" y="4286256"/>
            <a:ext cx="2357454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Porezk-MP\Desktop\Картинки вк\Волонтеры\4bga_pB_5bzoqSyVwH3pKlt5afiPMs7h8haeYnF77POzjv40bW0_pZVWriJnvKck2aA8iht0I2NKPvO9WyWJ90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84" y="2790624"/>
            <a:ext cx="2286016" cy="406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Porezk-MP\Desktop\Картинки вк\Волонтеры\GchVP_5cO1_wN7Oy90gbK8zleJORigucpG5OyRX91NfIbeBctZ8vKvUX7SzNwvt42Pyjb3JaPWi1aLNRSNsIhdcy.jpg"/>
          <p:cNvPicPr>
            <a:picLocks noChangeAspect="1" noChangeArrowheads="1"/>
          </p:cNvPicPr>
          <p:nvPr/>
        </p:nvPicPr>
        <p:blipFill>
          <a:blip r:embed="rId5" cstate="print"/>
          <a:srcRect l="18476" t="9671" r="21758"/>
          <a:stretch>
            <a:fillRect/>
          </a:stretch>
        </p:blipFill>
        <p:spPr bwMode="auto">
          <a:xfrm>
            <a:off x="285720" y="3929066"/>
            <a:ext cx="2411545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orezk-MP\Desktop\2019-2021.6\!!ВЕСНА 2022\ВОЛОНТЕРЫ\5 декабря День добровольца\Для презентации фото\pX8twjw3w3jMIblzpanujHQsCOkx41JsERN5XZX1L5mRtPD8-puLrHJx62l92XpXVYrlG7bdmwXIbuBrCUgOwvhG.jpg"/>
          <p:cNvPicPr>
            <a:picLocks noChangeAspect="1" noChangeArrowheads="1"/>
          </p:cNvPicPr>
          <p:nvPr/>
        </p:nvPicPr>
        <p:blipFill>
          <a:blip r:embed="rId2"/>
          <a:srcRect t="13245" r="662"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pic>
        <p:nvPicPr>
          <p:cNvPr id="4100" name="Picture 4" descr="C:\Users\Porezk-MP\Desktop\2019-2021.6\!!ВЕСНА 2022\ВОЛОНТЕРЫ\5 декабря День добровольца\Для презентации фото\CiqtMLiQjxw-eQOuA1B5mafrmN9yM00vjEwd69xspKohQCZVEc5V4esqWeRLcqjMhLeLGEeVKLFTcJVhihCUG4sP.jpg"/>
          <p:cNvPicPr>
            <a:picLocks noChangeAspect="1" noChangeArrowheads="1"/>
          </p:cNvPicPr>
          <p:nvPr/>
        </p:nvPicPr>
        <p:blipFill>
          <a:blip r:embed="rId3"/>
          <a:srcRect l="8112" t="23841" r="3725" b="8278"/>
          <a:stretch>
            <a:fillRect/>
          </a:stretch>
        </p:blipFill>
        <p:spPr bwMode="auto">
          <a:xfrm>
            <a:off x="0" y="0"/>
            <a:ext cx="4577259" cy="264320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6248" y="1"/>
            <a:ext cx="485775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в международной факельной эстафете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«Бег Гармонии»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orezk-MP\Desktop\2019-2021.6\!!ВЕСНА 2022\ВОЛОНТЕРЫ\5 декабря День добровольца\Для презентации фото\brP08QtmeD_V_AZUE-eb0AhntIK3BKklD6-A_q-wggkVJ8d4Ae-YaT4TKdBNN7vZPTXc0SuJayqGJmr5RTQz2_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0"/>
            <a:ext cx="5753100" cy="459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Porezk-MP\Desktop\2019-2021.6\!!ВЕСНА 2022\ВОЛОНТЕРЫ\5 декабря День добровольца\Для презентации фото\q3gyIy--LNxb3cOn16efk0h6JWBmuEiaaLSRq5rePpCfVFtZWrCeMoIR0_pbS-tXZNdBgi4YEQ6c83gaQkhlrbzy.jpg"/>
          <p:cNvPicPr>
            <a:picLocks noChangeAspect="1" noChangeArrowheads="1"/>
          </p:cNvPicPr>
          <p:nvPr/>
        </p:nvPicPr>
        <p:blipFill>
          <a:blip r:embed="rId3"/>
          <a:srcRect t="6063" r="1711"/>
          <a:stretch>
            <a:fillRect/>
          </a:stretch>
        </p:blipFill>
        <p:spPr bwMode="auto">
          <a:xfrm>
            <a:off x="0" y="2824472"/>
            <a:ext cx="6786578" cy="4033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71480"/>
            <a:ext cx="42862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Республиканский «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Доброфорум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orezk-MP\Desktop\2019-2021.6\!!ВЕСНА 2022\ВОЛОНТЕРЫ\5 декабря День добровольца\Для презентации фото\2jfWD8NH7eMWgIid8cUPvNCAVVFry127P_PuAVRJQkrNUj89I_ZL8V1aGcEusCz26rvjCtPEX_uuBLMvnAo3GGw6.jpg"/>
          <p:cNvPicPr>
            <a:picLocks noChangeAspect="1" noChangeArrowheads="1"/>
          </p:cNvPicPr>
          <p:nvPr/>
        </p:nvPicPr>
        <p:blipFill>
          <a:blip r:embed="rId2"/>
          <a:srcRect b="3704"/>
          <a:stretch>
            <a:fillRect/>
          </a:stretch>
        </p:blipFill>
        <p:spPr bwMode="auto">
          <a:xfrm>
            <a:off x="4286249" y="0"/>
            <a:ext cx="489072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Porezk-MP\Desktop\2019-2021.6\!!ВЕСНА 2022\ВОЛОНТЕРЫ\5 декабря День добровольца\Для презентации фото\0mxmKDBC8og4JdPXbq7jr0fPiIKttf6iMmdWnEyKhDCNsG3W5OqS_cYW7ZeEbJCwGeOyZwna8SVN4ZIa5Nnrft2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424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Porezk-MP\Desktop\2019-2021.6\!!ВЕСНА 2022\ВОЛОНТЕРЫ\5 декабря День добровольца\Для презентации фото\R9bfxzC5r80qFhisK4eYHrxJ5Q2jrJQGkq7RnB12mtV4ObpskPLxxTzfShQUkxJy0Z_SlsMMjga7VdWo_nfzLOgT.jpg"/>
          <p:cNvPicPr>
            <a:picLocks noChangeAspect="1" noChangeArrowheads="1"/>
          </p:cNvPicPr>
          <p:nvPr/>
        </p:nvPicPr>
        <p:blipFill>
          <a:blip r:embed="rId4"/>
          <a:srcRect t="20472"/>
          <a:stretch>
            <a:fillRect/>
          </a:stretch>
        </p:blipFill>
        <p:spPr bwMode="auto">
          <a:xfrm>
            <a:off x="928662" y="3143248"/>
            <a:ext cx="700066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2857496"/>
            <a:ext cx="67151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Акция «Коробка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рабрости»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orezk-MP\Desktop\2019-2021.6\!!ВЕСНА 2022\ВОЛОНТЕРЫ\5 декабря День добровольца\Для презентации фото\QE4v0a3iZfS9GEKIn4Rida-ct6ISjCnVR5QgNe3cNp84zG378s4Y-yx1GH62Oob9mjgnK-tK-g2ZzARKNiMNQah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53100" cy="5600700"/>
          </a:xfrm>
          <a:prstGeom prst="rect">
            <a:avLst/>
          </a:prstGeom>
          <a:noFill/>
        </p:spPr>
      </p:pic>
      <p:pic>
        <p:nvPicPr>
          <p:cNvPr id="5123" name="Picture 3" descr="C:\Users\Porezk-MP\Desktop\2019-2021.6\!!ВЕСНА 2022\ВОЛОНТЕРЫ\5 декабря День добровольца\Для презентации фото\fygpe6_BUGinW99C-pw77OUnXjLA1uSXNBNGO1WiVbI9TEcbDkEw4N3K581A45VEEUuoHgv0nyZPkxhmRlokYHm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86058"/>
            <a:ext cx="5429256" cy="4071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214290"/>
            <a:ext cx="43576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добровольца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Хмелёвская СШ\Pictures\год 2018\п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94" y="3889903"/>
            <a:ext cx="3194309" cy="256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23" y="3889902"/>
            <a:ext cx="4557214" cy="256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763284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i="1" dirty="0">
                <a:latin typeface="Georgia" pitchFamily="18" charset="0"/>
              </a:rPr>
              <a:t>  Мы развиваемся и у нас в планах привлечь в нашу деятельность как можно больше молодежи Порецкого района </a:t>
            </a:r>
          </a:p>
          <a:p>
            <a:pPr algn="ctr"/>
            <a:endParaRPr lang="ru-RU" sz="3600" i="1" dirty="0">
              <a:latin typeface="Georgia" pitchFamily="18" charset="0"/>
            </a:endParaRPr>
          </a:p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594428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orezk-MP\Desktop\2019-2021.6\Молодежная Политика\Молодёжное правительство\2022\6TBx3nDyRZnV3RkPbiuQBqW4nrxXqi-cTLV4LfM2-oHKb_8-m1fWDWIe-v7YcdZKQWPFeUZMrdR6CU3LzrP2p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4214818" cy="4214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0"/>
            <a:ext cx="6929486" cy="3308948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Логотип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«Волонтерского движения</a:t>
            </a:r>
            <a:b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Порецкого района»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33362"/>
      </p:ext>
    </p:extLst>
  </p:cSld>
  <p:clrMapOvr>
    <a:masterClrMapping/>
  </p:clrMapOvr>
  <p:transition spd="med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58254"/>
            <a:ext cx="8956977" cy="50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7704399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47" y="962758"/>
            <a:ext cx="8534033" cy="75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888677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111" r="1770" b="5555"/>
          <a:stretch>
            <a:fillRect/>
          </a:stretch>
        </p:blipFill>
        <p:spPr bwMode="auto">
          <a:xfrm>
            <a:off x="357158" y="571480"/>
            <a:ext cx="8429684" cy="549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niao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113" y="3861048"/>
            <a:ext cx="3255887" cy="2996952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orezk-MP\Desktop\2019-2021.6\!!ВЕСНА 2022\ВОЛОНТЕРЫ\5 декабря День добровольца\Для презентации фото\UxRuDecRvhYwMtR72KClT6OnZk4okHfXOhWu4izitF3tFBjexTPezSiHkoK_yCRAw_e_xGrIWEX__ad6Xg0onlGe.jpg"/>
          <p:cNvPicPr>
            <a:picLocks noChangeAspect="1" noChangeArrowheads="1"/>
          </p:cNvPicPr>
          <p:nvPr/>
        </p:nvPicPr>
        <p:blipFill>
          <a:blip r:embed="rId3"/>
          <a:srcRect t="27027" r="15878"/>
          <a:stretch>
            <a:fillRect/>
          </a:stretch>
        </p:blipFill>
        <p:spPr bwMode="auto">
          <a:xfrm>
            <a:off x="1714480" y="2860977"/>
            <a:ext cx="6143636" cy="3997023"/>
          </a:xfrm>
          <a:prstGeom prst="rect">
            <a:avLst/>
          </a:prstGeom>
          <a:noFill/>
        </p:spPr>
      </p:pic>
      <p:pic>
        <p:nvPicPr>
          <p:cNvPr id="2051" name="Picture 3" descr="C:\Users\Porezk-MP\Desktop\2019-2021.6\!!ВЕСНА 2022\ВОЛОНТЕРЫ\5 декабря День добровольца\Для презентации фото\HRKN21WzHmMZte_dc_JQlcIbbK2nAt29ABRM7VcvH2t_fefe_qhFSXGK3GCl5s4ESqbxyVfopL-MwgVSm0FOOQEO.jpg"/>
          <p:cNvPicPr>
            <a:picLocks noChangeAspect="1" noChangeArrowheads="1"/>
          </p:cNvPicPr>
          <p:nvPr/>
        </p:nvPicPr>
        <p:blipFill>
          <a:blip r:embed="rId4"/>
          <a:srcRect t="28985" b="13043"/>
          <a:stretch>
            <a:fillRect/>
          </a:stretch>
        </p:blipFill>
        <p:spPr bwMode="auto">
          <a:xfrm>
            <a:off x="0" y="0"/>
            <a:ext cx="6572253" cy="28575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14876" y="6072206"/>
            <a:ext cx="29289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Волонтеры ЗОЖ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Акция   «Георгиевская   ленточка»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Porezk-MP\Desktop\Картинки вк\Волонтеры\0r5rMZ2OWwhyiOl201h94Va8WMpLKTiHfIFyial-zoTWq5zBuUe5eAhwRJiDaCJq0HrvZ25uwtZDh5lYohCtjO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0" y="4167733"/>
            <a:ext cx="4407860" cy="247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Porezk-MP\Desktop\Картинки вк\Волонтеры\721EfLH3Oite2eNzYxTA3nK2-cnh9rhsPppTJsJujPC2MY10Jk8aN5lmzOVYZJF7FiM5GquQ7uymSgbSMOSx1f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14327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Porezk-MP\Desktop\Картинки вк\Волонтеры\lwtuhwK0imMDWJw2TrOlrAYf0-CnFCFxFifDiIyQlAvz-739ObXl5RhZEHAVp-HQKK0BuTy9a1vaFVsT0zPSUpC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4000496" cy="266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Porezk-MP\Desktop\Картинки вк\Волонтеры\ifoE6QROBsP3Dn9xH7_yExUffGJL_ebNWVcz1CzqDk3CubhUczRL9dKOZyNrZIj8OBivbVUJEy6IrwHMeve5ry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29066"/>
            <a:ext cx="4296839" cy="270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Porezk-MP\Desktop\Картинки вк\Волонтеры\X_EGq9h9b9qJmJc6qyRevRv0lJIlVBB_evtusV8vOoEd0P_QuMqB5ifW5UN201kPE_7nqbDbqs9rigtowYhKcTH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000240"/>
            <a:ext cx="3379995" cy="2612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Всероссийская акция 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«Часовой у Знамени Победы»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orezk-MP\Desktop\Картинки вк\Волонтеры\2A4mnKUWodCGmGIxz0uU0PdidEcjosSEESYL2tOe6BRqRX354mWqWt7pPMeEb5LWXXoIqdsDDxsEy_vrUHJvr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395234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Porezk-MP\Desktop\Картинки вк\Волонтеры\t6yfG7VbVUP-PKvGGjZbismcrukValJBwn8TJ3sggCgq5Mllpswhz9WDqcRoX-irMquh-t0101TPpSj2VM8Ah-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380889" cy="327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855795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Акция «Свеча Памяти»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Porezk-MP\Desktop\Картинки вк\Волонтеры\_PsYojqlwXsqD2Lcp3iuAK7v1abTrUq_FG_ga5-uqUPNzsg_Vd56c2hoqY7DoUmAmY5laoNRlNiIV-_7Snwfi3X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780981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Porezk-MP\Desktop\Картинки вк\Волонтеры\EulwAL0fFxVY_31XYAXRpcxOiFVMBB5nOalNBa2II8Mjf-yFq_Gns_7LhiBzDo5o0ar9XVreon54jT1zfgX2V6Y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85860"/>
            <a:ext cx="5000628" cy="280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1148</TotalTime>
  <Words>86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Деятельность молодежи на территории  Порецкого района.</vt:lpstr>
      <vt:lpstr>Логотип «Волонтерского движения Порецкого района»</vt:lpstr>
      <vt:lpstr>Слайд 3</vt:lpstr>
      <vt:lpstr>Слайд 4</vt:lpstr>
      <vt:lpstr>Слайд 5</vt:lpstr>
      <vt:lpstr>Слайд 6</vt:lpstr>
      <vt:lpstr>Акция   «Георгиевская   ленточка»</vt:lpstr>
      <vt:lpstr>Всероссийская акция  «Часовой у Знамени Победы»</vt:lpstr>
      <vt:lpstr>Акция «Свеча Памяти»</vt:lpstr>
      <vt:lpstr>Помощь в организации проведения закрытия Республиканского благотворительного марафона  «Именем детства, во имя детства»</vt:lpstr>
      <vt:lpstr>Федеральный проект Голосование за объекты благоустройства в рамках «Комфортной городской среды»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Porezk-MP</cp:lastModifiedBy>
  <cp:revision>108</cp:revision>
  <dcterms:created xsi:type="dcterms:W3CDTF">2013-08-01T08:17:42Z</dcterms:created>
  <dcterms:modified xsi:type="dcterms:W3CDTF">2022-12-05T17:32:56Z</dcterms:modified>
</cp:coreProperties>
</file>