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14"/>
  </p:notesMasterIdLst>
  <p:sldIdLst>
    <p:sldId id="280" r:id="rId2"/>
    <p:sldId id="261" r:id="rId3"/>
    <p:sldId id="262" r:id="rId4"/>
    <p:sldId id="263" r:id="rId5"/>
    <p:sldId id="259" r:id="rId6"/>
    <p:sldId id="260" r:id="rId7"/>
    <p:sldId id="278" r:id="rId8"/>
    <p:sldId id="279" r:id="rId9"/>
    <p:sldId id="264" r:id="rId10"/>
    <p:sldId id="269" r:id="rId11"/>
    <p:sldId id="270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93396" autoAdjust="0"/>
  </p:normalViewPr>
  <p:slideViewPr>
    <p:cSldViewPr snapToGrid="0">
      <p:cViewPr>
        <p:scale>
          <a:sx n="75" d="100"/>
          <a:sy n="75" d="100"/>
        </p:scale>
        <p:origin x="-494" y="9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284B6-DE22-4582-BC78-9186CB6DB612}" type="datetimeFigureOut">
              <a:rPr lang="ru-RU" smtClean="0"/>
              <a:pPr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51E06-384D-4282-A186-2A4DA28AC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51E06-384D-4282-A186-2A4DA28AC37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715CE-3085-40C7-8903-5E3A987F4C4A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846B6-7670-44C6-8761-9C067102FA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0569A8-B138-4ED3-A899-6FE24C604441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8CAC89-B761-4270-B082-AE1AE649F9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0DA85E4-D16D-42C8-A10E-5D3CCB8999E2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8BC818-506D-46A8-BF7A-A5CBC07E4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F52F4-A838-41CC-A3B9-816C20C97B9A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DB4925-82E0-42A3-8320-746D5DE9DC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A2C305-844A-46A2-8AD3-DDF5D5C88EB8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5E016A-A5B0-4819-9CCD-044F9AF9CA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D50A2A-899E-4FBC-860B-A5FECFC9CE45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96A44C-DDA2-4B43-97F7-F590AAC806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36D602-E3E9-4ADA-B041-DC12397A323D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77D6DC-DDB6-4E39-8238-E1D77126DB8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D22FFE-66BD-4CF9-A77E-F7FDBA09599B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CD0E45-BFA3-400C-ABBD-EB6BCF9615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F73909-F3A8-45E9-9FEA-FD25C53924A1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DBAF11-9D75-407A-9D53-9F54B66BF51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2E785C-1079-4A2E-B136-968281C9C81E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E6525-B982-4B38-BE69-3D992C2133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27EFA3-8498-4B55-96B2-D120869BE7FF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72BB5-144C-4193-B0D9-2DF312A7A8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3CF325F-3AA7-4E78-B179-934B1B87A083}" type="datetimeFigureOut">
              <a:rPr lang="ru-RU" smtClean="0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1727436-2EB8-49B4-8C47-EA2B2B236A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6720" y="782320"/>
            <a:ext cx="8442960" cy="3046988"/>
          </a:xfrm>
          <a:prstGeom prst="rect">
            <a:avLst/>
          </a:prstGeom>
          <a:solidFill>
            <a:srgbClr val="002060"/>
          </a:solidFill>
          <a:ln w="76200"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«Герои среди нас!»</a:t>
            </a:r>
            <a:endParaRPr lang="ru-RU" sz="9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ДОСТИЖЕНИЯ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23556" name="Объект 2"/>
          <p:cNvSpPr>
            <a:spLocks/>
          </p:cNvSpPr>
          <p:nvPr/>
        </p:nvSpPr>
        <p:spPr bwMode="auto">
          <a:xfrm>
            <a:off x="568325" y="1818641"/>
            <a:ext cx="7874635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4500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/>
              <a:t>За </a:t>
            </a:r>
            <a:r>
              <a:rPr lang="ru-RU" dirty="0" smtClean="0"/>
              <a:t>время реализации проекта </a:t>
            </a:r>
            <a:r>
              <a:rPr lang="ru-RU" dirty="0" smtClean="0"/>
              <a:t>мы </a:t>
            </a:r>
            <a:r>
              <a:rPr lang="ru-RU" dirty="0"/>
              <a:t>записали более </a:t>
            </a:r>
            <a:r>
              <a:rPr lang="ru-RU" dirty="0" smtClean="0"/>
              <a:t>40 </a:t>
            </a:r>
            <a:r>
              <a:rPr lang="ru-RU" dirty="0"/>
              <a:t>воспоминаний ветеранов</a:t>
            </a:r>
            <a:r>
              <a:rPr lang="en-US" dirty="0"/>
              <a:t> </a:t>
            </a:r>
            <a:r>
              <a:rPr lang="ru-RU" dirty="0" smtClean="0"/>
              <a:t>Великой </a:t>
            </a:r>
            <a:r>
              <a:rPr lang="ru-RU" dirty="0" smtClean="0"/>
              <a:t>Отечественной </a:t>
            </a:r>
            <a:r>
              <a:rPr lang="ru-RU" dirty="0" smtClean="0"/>
              <a:t>войны и тружеников тыла.</a:t>
            </a:r>
            <a:endParaRPr lang="ru-RU" dirty="0"/>
          </a:p>
          <a:p>
            <a:pPr marL="90488" indent="4500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 smtClean="0"/>
              <a:t>За </a:t>
            </a:r>
            <a:r>
              <a:rPr lang="ru-RU" dirty="0"/>
              <a:t>все время архив видео привесил </a:t>
            </a:r>
            <a:r>
              <a:rPr lang="ru-RU" dirty="0" smtClean="0"/>
              <a:t>200 </a:t>
            </a:r>
            <a:r>
              <a:rPr lang="ru-RU" dirty="0"/>
              <a:t>файлов и более </a:t>
            </a:r>
            <a:r>
              <a:rPr lang="ru-RU" dirty="0" smtClean="0"/>
              <a:t>1000 </a:t>
            </a:r>
            <a:r>
              <a:rPr lang="ru-RU" dirty="0"/>
              <a:t>фотографий.</a:t>
            </a:r>
          </a:p>
          <a:p>
            <a:pPr marL="90488" indent="4500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 smtClean="0"/>
              <a:t>В планах создать альбом </a:t>
            </a:r>
            <a:r>
              <a:rPr lang="ru-RU" dirty="0" smtClean="0"/>
              <a:t>«Герои среди нас»</a:t>
            </a:r>
            <a:endParaRPr lang="ru-RU" sz="2000" dirty="0"/>
          </a:p>
        </p:txBody>
      </p:sp>
      <p:pic>
        <p:nvPicPr>
          <p:cNvPr id="21508" name="Picture 4" descr="https://sun9-5.userapi.com/c850436/v850436636/116c9a/-HTy0jbUR8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321" y="3826132"/>
            <a:ext cx="5168742" cy="27575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orient="vert"/>
          </p:nvPr>
        </p:nvSpPr>
        <p:spPr>
          <a:xfrm>
            <a:off x="22225" y="6264275"/>
            <a:ext cx="9144000" cy="542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200" b="1" dirty="0" smtClean="0">
                <a:solidFill>
                  <a:srgbClr val="F2F2F2"/>
                </a:solidFill>
                <a:latin typeface="Batang" pitchFamily="18" charset="-127"/>
              </a:rPr>
              <a:t>ДОСТИЖЕНИЯ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5360" y="375920"/>
            <a:ext cx="7559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Кроме этого добровольцы регулярно посещают участников Великой Отечественной войны, ветеранов боевых действий, помогая им по хозяйству. Волонтеры и снег во дворе почистят, и листву по осени соберут, и за хлебом сходят, и порядок в доме наведут.  </a:t>
            </a:r>
            <a:endParaRPr lang="ru-RU" dirty="0"/>
          </a:p>
        </p:txBody>
      </p:sp>
      <p:pic>
        <p:nvPicPr>
          <p:cNvPr id="20482" name="Picture 2" descr="kg0AnT7VG8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6216" y="2214880"/>
            <a:ext cx="2386457" cy="318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i8wVB441Mv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" y="1605280"/>
            <a:ext cx="2491972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sbGAJPVEE0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920" y="3892323"/>
            <a:ext cx="2529840" cy="188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5" descr="BXYSBBPrHL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2422" y="2214880"/>
            <a:ext cx="1784617" cy="3159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orient="vert"/>
          </p:nvPr>
        </p:nvSpPr>
        <p:spPr>
          <a:xfrm>
            <a:off x="0" y="6251576"/>
            <a:ext cx="9144000" cy="5429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200" b="1" dirty="0" smtClean="0">
                <a:solidFill>
                  <a:srgbClr val="F2F2F2"/>
                </a:solidFill>
                <a:latin typeface="Batang" pitchFamily="18" charset="-127"/>
              </a:rPr>
              <a:t>ДОСТИЖЕНИЯ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894080" y="-601280"/>
            <a:ext cx="7386788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Главное - простое человеческое общение с пожилыми людьми, которым этого порой не хватает больше всего.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Эти встречи остались в сердцах и на памятных фотографиях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9459" name="Picture 3" descr="PcLKPyuRk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19" y="1554480"/>
            <a:ext cx="4287521" cy="323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bteHgpdjdT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9351" y="1544320"/>
            <a:ext cx="4312089" cy="324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625" y="1073151"/>
            <a:ext cx="3749675" cy="6334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  <a:ea typeface="Batang" panose="02030600000101010101" pitchFamily="18" charset="-127"/>
                <a:cs typeface="Consolas" panose="020B0609020204030204" pitchFamily="49" charset="0"/>
              </a:rPr>
              <a:t>О ПРОЕКТЕ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rcRect t="9602" r="40872" b="18034"/>
          <a:stretch>
            <a:fillRect/>
          </a:stretch>
        </p:blipFill>
        <p:spPr bwMode="auto">
          <a:xfrm>
            <a:off x="5395914" y="1"/>
            <a:ext cx="3206751" cy="631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Объект 2"/>
          <p:cNvSpPr>
            <a:spLocks/>
          </p:cNvSpPr>
          <p:nvPr/>
        </p:nvSpPr>
        <p:spPr bwMode="auto">
          <a:xfrm>
            <a:off x="511177" y="2038351"/>
            <a:ext cx="4600575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45000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 smtClean="0">
                <a:solidFill>
                  <a:srgbClr val="404040"/>
                </a:solidFill>
              </a:rPr>
              <a:t>«Герои среди нас» </a:t>
            </a:r>
            <a:r>
              <a:rPr lang="ru-RU" dirty="0">
                <a:solidFill>
                  <a:srgbClr val="404040"/>
                </a:solidFill>
              </a:rPr>
              <a:t>- проект о людях и для людей. О совершенно разных людях, на чью долю выпало одно страшное испытание – война. О мужестве и страхе, о поражениях и победах. Об одной общей большой Победе, которая невозможна без </a:t>
            </a:r>
            <a:r>
              <a:rPr lang="ru-RU" dirty="0" smtClean="0">
                <a:solidFill>
                  <a:srgbClr val="404040"/>
                </a:solidFill>
              </a:rPr>
              <a:t>самоотверженности </a:t>
            </a:r>
            <a:r>
              <a:rPr lang="ru-RU" dirty="0">
                <a:solidFill>
                  <a:srgbClr val="404040"/>
                </a:solidFill>
              </a:rPr>
              <a:t>этих людей.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95675" y="6351588"/>
            <a:ext cx="2152651" cy="4619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bg1">
                    <a:lumMod val="9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ПРОЕКТЕ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790575" y="442914"/>
            <a:ext cx="7562851" cy="1300162"/>
          </a:xfrm>
        </p:spPr>
        <p:txBody>
          <a:bodyPr>
            <a:normAutofit fontScale="92500"/>
          </a:bodyPr>
          <a:lstStyle/>
          <a:p>
            <a:pPr indent="450000" algn="just" eaLnBrk="1" hangingPunct="1">
              <a:lnSpc>
                <a:spcPct val="100000"/>
              </a:lnSpc>
            </a:pPr>
            <a:r>
              <a:rPr lang="ru-RU" sz="1800" dirty="0" smtClean="0">
                <a:latin typeface="Constantia" pitchFamily="18" charset="0"/>
              </a:rPr>
              <a:t>Проект </a:t>
            </a:r>
            <a:r>
              <a:rPr lang="ru-RU" sz="1800" dirty="0" smtClean="0">
                <a:latin typeface="Constantia" pitchFamily="18" charset="0"/>
              </a:rPr>
              <a:t>«Герои среди нас» </a:t>
            </a:r>
            <a:r>
              <a:rPr lang="ru-RU" sz="1800" dirty="0" smtClean="0">
                <a:latin typeface="Constantia" pitchFamily="18" charset="0"/>
              </a:rPr>
              <a:t>начал создаваться </a:t>
            </a:r>
            <a:r>
              <a:rPr lang="ru-RU" sz="1800" dirty="0" smtClean="0">
                <a:latin typeface="Constantia" pitchFamily="18" charset="0"/>
                <a:ea typeface="Batang" pitchFamily="18" charset="-127"/>
              </a:rPr>
              <a:t> активистами волонтёрского отряда «Пульс жизни» Центра по работе с детьми и молодежью Исилькульского района</a:t>
            </a:r>
            <a:r>
              <a:rPr lang="ru-RU" sz="1800" dirty="0" smtClean="0">
                <a:latin typeface="Constantia" pitchFamily="18" charset="0"/>
              </a:rPr>
              <a:t>. Активисты навещали ветеранов, записывали их воспоминания и делали памятные фотографии. </a:t>
            </a:r>
          </a:p>
        </p:txBody>
      </p:sp>
      <p:sp>
        <p:nvSpPr>
          <p:cNvPr id="15370" name="Объект 2"/>
          <p:cNvSpPr>
            <a:spLocks/>
          </p:cNvSpPr>
          <p:nvPr/>
        </p:nvSpPr>
        <p:spPr bwMode="auto">
          <a:xfrm>
            <a:off x="893765" y="5132389"/>
            <a:ext cx="4143375" cy="85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45000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</a:pPr>
            <a:r>
              <a:rPr lang="ru-RU" dirty="0" smtClean="0">
                <a:solidFill>
                  <a:srgbClr val="404040"/>
                </a:solidFill>
              </a:rPr>
              <a:t> </a:t>
            </a:r>
            <a:r>
              <a:rPr lang="ru-RU" dirty="0" smtClean="0"/>
              <a:t>В планах создать альбом </a:t>
            </a:r>
            <a:r>
              <a:rPr lang="ru-RU" dirty="0" smtClean="0"/>
              <a:t>«Герои среди нас» 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1026" name="Picture 2" descr="C:\Users\user\Desktop\Наташа 2019\Бумеранг добра конкурс\SAM_16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680" y="1600200"/>
            <a:ext cx="4765040" cy="3573780"/>
          </a:xfrm>
          <a:prstGeom prst="rect">
            <a:avLst/>
          </a:prstGeom>
          <a:noFill/>
        </p:spPr>
      </p:pic>
      <p:pic>
        <p:nvPicPr>
          <p:cNvPr id="1027" name="Picture 3" descr="C:\Users\user\Desktop\Наташа 2019\Бумеранг добра конкурс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0523" y="1666241"/>
            <a:ext cx="3352800" cy="3464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495675" y="6396039"/>
            <a:ext cx="2152651" cy="4619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ПРОЕКТЕ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390" name="Объект 2"/>
          <p:cNvSpPr>
            <a:spLocks/>
          </p:cNvSpPr>
          <p:nvPr/>
        </p:nvSpPr>
        <p:spPr bwMode="auto">
          <a:xfrm>
            <a:off x="981076" y="882651"/>
            <a:ext cx="7431405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-90488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>
                <a:solidFill>
                  <a:srgbClr val="404040"/>
                </a:solidFill>
              </a:rPr>
              <a:t>… и </a:t>
            </a:r>
            <a:r>
              <a:rPr lang="ru-RU" dirty="0" smtClean="0">
                <a:solidFill>
                  <a:srgbClr val="404040"/>
                </a:solidFill>
              </a:rPr>
              <a:t>записали </a:t>
            </a:r>
            <a:r>
              <a:rPr lang="ru-RU" dirty="0">
                <a:solidFill>
                  <a:srgbClr val="404040"/>
                </a:solidFill>
              </a:rPr>
              <a:t>первое интервью с участником войны –     </a:t>
            </a:r>
            <a:r>
              <a:rPr lang="ru-RU" dirty="0" smtClean="0">
                <a:solidFill>
                  <a:srgbClr val="404040"/>
                </a:solidFill>
              </a:rPr>
              <a:t>Степаном Ивановичем Руденко.</a:t>
            </a:r>
            <a:r>
              <a:rPr lang="ru-RU" i="1" dirty="0" smtClean="0"/>
              <a:t> За заслуги перед Родиной он награжден орденами «Александра Невского», «Отечественной войны» </a:t>
            </a:r>
            <a:r>
              <a:rPr lang="en-US" i="1" dirty="0" smtClean="0"/>
              <a:t>I</a:t>
            </a:r>
            <a:r>
              <a:rPr lang="ru-RU" i="1" dirty="0" smtClean="0"/>
              <a:t> степени, «Отечественной войны» </a:t>
            </a:r>
            <a:r>
              <a:rPr lang="en-US" i="1" dirty="0" smtClean="0"/>
              <a:t>II</a:t>
            </a:r>
            <a:r>
              <a:rPr lang="ru-RU" i="1" dirty="0" smtClean="0"/>
              <a:t> степени, орденом «Красной звезды», медалью «За победу над Германией».</a:t>
            </a:r>
            <a:endParaRPr lang="ru-RU" dirty="0" smtClean="0"/>
          </a:p>
          <a:p>
            <a:pPr marL="90488" indent="-90488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endParaRPr lang="ru-RU" dirty="0" smtClean="0">
              <a:solidFill>
                <a:srgbClr val="404040"/>
              </a:solidFill>
            </a:endParaRPr>
          </a:p>
          <a:p>
            <a:pPr marL="90488" indent="-90488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endParaRPr lang="ru-RU" dirty="0">
              <a:solidFill>
                <a:srgbClr val="404040"/>
              </a:solidFill>
            </a:endParaRPr>
          </a:p>
        </p:txBody>
      </p:sp>
      <p:sp>
        <p:nvSpPr>
          <p:cNvPr id="16391" name="Объект 2"/>
          <p:cNvSpPr>
            <a:spLocks/>
          </p:cNvSpPr>
          <p:nvPr/>
        </p:nvSpPr>
        <p:spPr bwMode="auto">
          <a:xfrm>
            <a:off x="0" y="5783263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-90488" algn="ctr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>
                <a:solidFill>
                  <a:srgbClr val="404040"/>
                </a:solidFill>
              </a:rPr>
              <a:t>Так на свет появился проект </a:t>
            </a:r>
            <a:r>
              <a:rPr lang="ru-RU" dirty="0" smtClean="0">
                <a:solidFill>
                  <a:srgbClr val="404040"/>
                </a:solidFill>
              </a:rPr>
              <a:t>«Герои среди нас».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2050" name="Picture 2" descr="C:\Users\user\Desktop\Наташа 2019\Бумеранг добра конкурс\С.И. Руден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757" y="2722881"/>
            <a:ext cx="4022847" cy="3025181"/>
          </a:xfrm>
          <a:prstGeom prst="rect">
            <a:avLst/>
          </a:prstGeom>
          <a:noFill/>
        </p:spPr>
      </p:pic>
      <p:pic>
        <p:nvPicPr>
          <p:cNvPr id="2051" name="Picture 3" descr="C:\Users\user\Desktop\Наташа 2019\Бумеранг добра конкурс\дает интервью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0874" y="2690689"/>
            <a:ext cx="3757447" cy="3169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835819" y="574676"/>
            <a:ext cx="7543800" cy="2306638"/>
          </a:xfrm>
        </p:spPr>
        <p:txBody>
          <a:bodyPr/>
          <a:lstStyle/>
          <a:p>
            <a:pPr indent="450000" algn="just" eaLnBrk="1" hangingPunct="1"/>
            <a:r>
              <a:rPr lang="ru-RU" sz="1800" dirty="0" smtClean="0">
                <a:latin typeface="Constantia" pitchFamily="18" charset="0"/>
              </a:rPr>
              <a:t>Мы - добровольцы проекта стараемся сохранить все воспоминания: истории генералов и рядовых, адмиралов и матросов, тружеников тыла, жителей блокадного Ленинграда, узников концлагерей и детей войны. </a:t>
            </a:r>
          </a:p>
          <a:p>
            <a:pPr eaLnBrk="1" hangingPunct="1"/>
            <a:endParaRPr lang="ru-RU" dirty="0" smtClean="0">
              <a:latin typeface="Constantia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495675" y="6396039"/>
            <a:ext cx="2152651" cy="46196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ПРОЕКТЕ</a:t>
            </a:r>
            <a:endParaRPr lang="ru-RU" sz="2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6626" name="Picture 2" descr="http://mgpr.omskportal.ru/ru/municipal/localAuthList/3-52-215-1/officialsite/news/2018/06/01/1527834058414/PageContent/0/image5/img_180601131908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3522" y="1905160"/>
            <a:ext cx="6004559" cy="4503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325" y="1143001"/>
            <a:ext cx="7543800" cy="5937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tantia" panose="02030602050306030303" pitchFamily="18" charset="0"/>
              </a:rPr>
              <a:t>ДЕЯТЕЛЬНОСТЬ</a:t>
            </a:r>
            <a:endParaRPr lang="ru-RU" sz="2200" b="1" dirty="0">
              <a:solidFill>
                <a:schemeClr val="tx1">
                  <a:lumMod val="75000"/>
                  <a:lumOff val="25000"/>
                </a:schemeClr>
              </a:solidFill>
              <a:latin typeface="Constantia" panose="02030602050306030303" pitchFamily="18" charset="0"/>
            </a:endParaRPr>
          </a:p>
        </p:txBody>
      </p:sp>
      <p:sp>
        <p:nvSpPr>
          <p:cNvPr id="19458" name="Объект 2"/>
          <p:cNvSpPr>
            <a:spLocks noGrp="1"/>
          </p:cNvSpPr>
          <p:nvPr>
            <p:ph idx="1"/>
          </p:nvPr>
        </p:nvSpPr>
        <p:spPr>
          <a:xfrm>
            <a:off x="822325" y="1846263"/>
            <a:ext cx="7543800" cy="1524000"/>
          </a:xfrm>
        </p:spPr>
        <p:txBody>
          <a:bodyPr/>
          <a:lstStyle/>
          <a:p>
            <a:pPr indent="450000" algn="just" eaLnBrk="1" hangingPunct="1"/>
            <a:r>
              <a:rPr lang="ru-RU" sz="1800" dirty="0" smtClean="0">
                <a:latin typeface="Constantia" pitchFamily="18" charset="0"/>
              </a:rPr>
              <a:t>Мы регулярно записываем и обрабатываем интервью: рассказы о событиях, оставивших неизгладимый след в жизни каждого героя. </a:t>
            </a:r>
          </a:p>
        </p:txBody>
      </p:sp>
      <p:sp>
        <p:nvSpPr>
          <p:cNvPr id="19471" name="Объект 2"/>
          <p:cNvSpPr>
            <a:spLocks/>
          </p:cNvSpPr>
          <p:nvPr/>
        </p:nvSpPr>
        <p:spPr bwMode="auto">
          <a:xfrm>
            <a:off x="711200" y="5713414"/>
            <a:ext cx="75438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-90488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>
                <a:solidFill>
                  <a:srgbClr val="404040"/>
                </a:solidFill>
              </a:rPr>
              <a:t>За каждым интервью — целая эпоха. </a:t>
            </a:r>
          </a:p>
        </p:txBody>
      </p:sp>
      <p:pic>
        <p:nvPicPr>
          <p:cNvPr id="19475" name="Picture 19" descr="1NsuiJJX3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251" y="2722564"/>
            <a:ext cx="1895475" cy="2528887"/>
          </a:xfrm>
          <a:prstGeom prst="rect">
            <a:avLst/>
          </a:prstGeom>
          <a:noFill/>
        </p:spPr>
      </p:pic>
      <p:pic>
        <p:nvPicPr>
          <p:cNvPr id="19476" name="Picture 5" descr="S_xDib7vZ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2713039"/>
            <a:ext cx="1905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7" name="Picture 21" descr="ujLgaRIw43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9263" y="2724150"/>
            <a:ext cx="3397251" cy="2546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08738"/>
            <a:ext cx="9144000" cy="385762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  <a:latin typeface="Batang" pitchFamily="18" charset="-127"/>
              </a:rPr>
              <a:t>ДЕЯТЕЛЬНОСТЬ</a:t>
            </a:r>
          </a:p>
        </p:txBody>
      </p:sp>
      <p:sp>
        <p:nvSpPr>
          <p:cNvPr id="45074" name="Объект 2"/>
          <p:cNvSpPr>
            <a:spLocks/>
          </p:cNvSpPr>
          <p:nvPr/>
        </p:nvSpPr>
        <p:spPr bwMode="auto">
          <a:xfrm>
            <a:off x="881063" y="173039"/>
            <a:ext cx="7505700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450000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>
                <a:solidFill>
                  <a:srgbClr val="404040"/>
                </a:solidFill>
              </a:rPr>
              <a:t>Ищем новых героев и постоянно навещаем старых, поздравляем с Днем рождения, с профессиональными праздниками. Стараемся помогать и покупать все необходимое, заказываем для фронтовиков орденские планки и колодки, часто созваниваемся и постоянно поддерживаем связь. Многих лично провожаем в последний путь. И главное, не перестаем о них рассказывать!</a:t>
            </a:r>
          </a:p>
          <a:p>
            <a: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endParaRPr lang="ru-RU" sz="2000" dirty="0">
              <a:solidFill>
                <a:srgbClr val="404040"/>
              </a:solidFill>
            </a:endParaRPr>
          </a:p>
        </p:txBody>
      </p:sp>
      <p:pic>
        <p:nvPicPr>
          <p:cNvPr id="24578" name="Picture 2" descr="http://pimg.mycdn.me/getImage?disableStub=true&amp;type=VIDEO_S_720&amp;url=https%3A%2F%2Fvdp.mycdn.me%2FgetImage%3Fid%3D259288730340%26idx%3D10%26thumbType%3D32%26f%3D1&amp;signatureToken=iLGwAZH1rdZ4T5NcL5Lk7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2" y="4502906"/>
            <a:ext cx="3498215" cy="1967746"/>
          </a:xfrm>
          <a:prstGeom prst="rect">
            <a:avLst/>
          </a:prstGeom>
          <a:noFill/>
        </p:spPr>
      </p:pic>
      <p:sp>
        <p:nvSpPr>
          <p:cNvPr id="24580" name="AutoShape 4" descr="http://isilk.omskportal.ru/ru/municipal/localAuthList/3-52-215-1/officialsite/news/2019/05/06/1557082421869/PageContent/0/image/img_19050609021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2" name="AutoShape 6" descr="http://isilk.omskportal.ru/ru/municipal/localAuthList/3-52-215-1/officialsite/news/2019/05/06/1557082421869/PageContent/0/image/img_19050609021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84" name="AutoShape 8" descr="http://isilk.omskportal.ru/ru/municipal/localAuthList/3-52-215-1/officialsite/news/2019/05/06/1557082421869/PageContent/0/image/img_190506090214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4586" name="Picture 10" descr="https://sun9-51.userapi.com/c849228/v849228851/181a9a/a3VsqrsGQS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258" y="1818324"/>
            <a:ext cx="3495463" cy="2621597"/>
          </a:xfrm>
          <a:prstGeom prst="rect">
            <a:avLst/>
          </a:prstGeom>
          <a:noFill/>
        </p:spPr>
      </p:pic>
      <p:pic>
        <p:nvPicPr>
          <p:cNvPr id="24588" name="Picture 12" descr="https://sun9-68.userapi.com/c837234/v837234436/57f92/JylwHiY_UK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2240" y="1858433"/>
            <a:ext cx="3185795" cy="42477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403976"/>
            <a:ext cx="9144000" cy="3778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chemeClr val="bg1"/>
                </a:solidFill>
                <a:latin typeface="Batang" pitchFamily="18" charset="-127"/>
              </a:rPr>
              <a:t>ДЕЯТЕЛЬНОСТЬ</a:t>
            </a:r>
          </a:p>
        </p:txBody>
      </p:sp>
      <p:sp>
        <p:nvSpPr>
          <p:cNvPr id="48133" name="Объект 2"/>
          <p:cNvSpPr>
            <a:spLocks/>
          </p:cNvSpPr>
          <p:nvPr/>
        </p:nvSpPr>
        <p:spPr bwMode="auto">
          <a:xfrm>
            <a:off x="806451" y="1195388"/>
            <a:ext cx="7543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pPr marL="90488" indent="-90488" algn="just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itchFamily="34" charset="0"/>
              <a:buChar char=" "/>
            </a:pPr>
            <a:r>
              <a:rPr lang="ru-RU" dirty="0">
                <a:solidFill>
                  <a:srgbClr val="404040"/>
                </a:solidFill>
              </a:rPr>
              <a:t>Освещаем патриотические мероприятия </a:t>
            </a:r>
            <a:r>
              <a:rPr lang="ru-RU" dirty="0" smtClean="0">
                <a:solidFill>
                  <a:srgbClr val="404040"/>
                </a:solidFill>
              </a:rPr>
              <a:t>Исилькульского района</a:t>
            </a:r>
            <a:endParaRPr lang="ru-RU" dirty="0">
              <a:solidFill>
                <a:srgbClr val="404040"/>
              </a:solidFill>
            </a:endParaRPr>
          </a:p>
        </p:txBody>
      </p:sp>
      <p:pic>
        <p:nvPicPr>
          <p:cNvPr id="23554" name="Picture 2" descr="https://sun9-23.userapi.com/c638416/v638416371/3a076/l0NWbVOF0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883" y="2235200"/>
            <a:ext cx="3061546" cy="2296160"/>
          </a:xfrm>
          <a:prstGeom prst="rect">
            <a:avLst/>
          </a:prstGeom>
          <a:noFill/>
        </p:spPr>
      </p:pic>
      <p:pic>
        <p:nvPicPr>
          <p:cNvPr id="23557" name="Picture 5" descr="C:\Users\user\Desktop\Наташа 2019\9 мая\голубой огонек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0" y="1869440"/>
            <a:ext cx="4665544" cy="3104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394451"/>
            <a:ext cx="9144000" cy="40957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 eaLnBrk="1" hangingPunct="1"/>
            <a:r>
              <a:rPr lang="ru-RU" sz="2200" b="1" dirty="0" smtClean="0">
                <a:solidFill>
                  <a:srgbClr val="F2F2F2"/>
                </a:solidFill>
                <a:latin typeface="Batang" pitchFamily="18" charset="-127"/>
              </a:rPr>
              <a:t>ДЕЯТЕЛЬНОСТЬ</a:t>
            </a:r>
          </a:p>
        </p:txBody>
      </p:sp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819151" y="588964"/>
            <a:ext cx="7505700" cy="2306637"/>
          </a:xfrm>
        </p:spPr>
        <p:txBody>
          <a:bodyPr/>
          <a:lstStyle/>
          <a:p>
            <a:pPr indent="450000" algn="just" eaLnBrk="1" hangingPunct="1"/>
            <a:r>
              <a:rPr lang="ru-RU" sz="1800" dirty="0" smtClean="0">
                <a:latin typeface="Constantia" pitchFamily="18" charset="0"/>
              </a:rPr>
              <a:t>За </a:t>
            </a:r>
            <a:r>
              <a:rPr lang="ru-RU" sz="1800" dirty="0" smtClean="0">
                <a:latin typeface="Constantia" pitchFamily="18" charset="0"/>
              </a:rPr>
              <a:t>время реализации проекта, </a:t>
            </a:r>
            <a:r>
              <a:rPr lang="ru-RU" sz="1800" dirty="0" smtClean="0">
                <a:latin typeface="Constantia" pitchFamily="18" charset="0"/>
              </a:rPr>
              <a:t>героями проекта стали более сорока ветеранов </a:t>
            </a:r>
            <a:r>
              <a:rPr lang="ru-RU" sz="1800" dirty="0" smtClean="0">
                <a:latin typeface="Constantia" pitchFamily="18" charset="0"/>
              </a:rPr>
              <a:t>войны и тружеников тыла, </a:t>
            </a:r>
            <a:r>
              <a:rPr lang="ru-RU" sz="1800" dirty="0" smtClean="0">
                <a:latin typeface="Constantia" pitchFamily="18" charset="0"/>
              </a:rPr>
              <a:t>а ряды его волонтёров постоянно пополняют новые люди. Быть частью проекта </a:t>
            </a:r>
            <a:r>
              <a:rPr lang="ru-RU" sz="1800" dirty="0" smtClean="0">
                <a:latin typeface="Constantia" pitchFamily="18" charset="0"/>
              </a:rPr>
              <a:t>«Герои среди нас» </a:t>
            </a:r>
            <a:r>
              <a:rPr lang="ru-RU" sz="1800" dirty="0" smtClean="0">
                <a:latin typeface="Constantia" pitchFamily="18" charset="0"/>
              </a:rPr>
              <a:t>— не увлечение, а увлекательная работа. И — жизнь. </a:t>
            </a:r>
          </a:p>
          <a:p>
            <a:pPr eaLnBrk="1" hangingPunct="1"/>
            <a:endParaRPr lang="ru-RU" sz="1800" dirty="0" smtClean="0">
              <a:latin typeface="Constantia" pitchFamily="18" charset="0"/>
            </a:endParaRPr>
          </a:p>
          <a:p>
            <a:pPr eaLnBrk="1" hangingPunct="1"/>
            <a:endParaRPr lang="ru-RU" dirty="0" smtClean="0">
              <a:latin typeface="Constantia" pitchFamily="18" charset="0"/>
            </a:endParaRPr>
          </a:p>
        </p:txBody>
      </p:sp>
      <p:pic>
        <p:nvPicPr>
          <p:cNvPr id="22533" name="Picture 5" descr="C:\Users\user\Desktop\Наташа 2019\9 мая\поздравление ветеранов\IMG_7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3010" y="2075181"/>
            <a:ext cx="3196591" cy="2131060"/>
          </a:xfrm>
          <a:prstGeom prst="rect">
            <a:avLst/>
          </a:prstGeom>
          <a:noFill/>
        </p:spPr>
      </p:pic>
      <p:pic>
        <p:nvPicPr>
          <p:cNvPr id="22534" name="Picture 6" descr="C:\Users\user\Desktop\Наташа 2019\Бумеранг добра конкурс\jfA3tJgR6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643" y="4324350"/>
            <a:ext cx="3178597" cy="2279650"/>
          </a:xfrm>
          <a:prstGeom prst="rect">
            <a:avLst/>
          </a:prstGeom>
          <a:noFill/>
        </p:spPr>
      </p:pic>
      <p:pic>
        <p:nvPicPr>
          <p:cNvPr id="22535" name="Picture 7" descr="C:\Users\user\Desktop\Наташа 2019\9 мая\поздравление ветеранов\VwRd6gPmi1Q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49" y="2041526"/>
            <a:ext cx="3217851" cy="2144395"/>
          </a:xfrm>
          <a:prstGeom prst="rect">
            <a:avLst/>
          </a:prstGeom>
          <a:noFill/>
        </p:spPr>
      </p:pic>
      <p:pic>
        <p:nvPicPr>
          <p:cNvPr id="22536" name="Picture 8" descr="C:\Users\user\Desktop\Наташа 2019\9 мая\поздравление ветеранов\IMG_20190430_1412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5490" y="4267199"/>
            <a:ext cx="3193631" cy="2395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449</Words>
  <Application>Microsoft Office PowerPoint</Application>
  <PresentationFormat>Экран (4:3)</PresentationFormat>
  <Paragraphs>34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О ПРОЕКТЕ</vt:lpstr>
      <vt:lpstr>О ПРОЕКТЕ</vt:lpstr>
      <vt:lpstr>Слайд 4</vt:lpstr>
      <vt:lpstr>Слайд 5</vt:lpstr>
      <vt:lpstr>ДЕЯТЕЛЬНОСТЬ</vt:lpstr>
      <vt:lpstr>ДЕЯТЕЛЬНОСТЬ</vt:lpstr>
      <vt:lpstr>ДЕЯТЕЛЬНОСТЬ</vt:lpstr>
      <vt:lpstr>ДЕЯТЕЛЬНОСТЬ</vt:lpstr>
      <vt:lpstr>ДОСТИЖЕНИЯ</vt:lpstr>
      <vt:lpstr>ДОСТИЖЕНИЯ</vt:lpstr>
      <vt:lpstr>ДОСТИЖЕНИЯ</vt:lpstr>
    </vt:vector>
  </TitlesOfParts>
  <Company>StartSoft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Nastya</dc:creator>
  <cp:lastModifiedBy>user</cp:lastModifiedBy>
  <cp:revision>48</cp:revision>
  <dcterms:created xsi:type="dcterms:W3CDTF">2019-01-22T19:41:39Z</dcterms:created>
  <dcterms:modified xsi:type="dcterms:W3CDTF">2020-03-23T06:06:59Z</dcterms:modified>
</cp:coreProperties>
</file>