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0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F4B04-682C-4D94-90FD-EBFA3648D235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53E41-E651-42E9-9B02-73B8D1496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5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53E41-E651-42E9-9B02-73B8D14969D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2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центром помощи семьям и детям города Красноуфимск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Волонтерский отряд «Горящие Сердца»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Тункина</a:t>
            </a:r>
            <a:r>
              <a:rPr lang="ru-RU" dirty="0" smtClean="0"/>
              <a:t> Софья Павловна</a:t>
            </a:r>
          </a:p>
          <a:p>
            <a:r>
              <a:rPr lang="ru-RU" dirty="0" smtClean="0"/>
              <a:t>Отряд состоит из </a:t>
            </a:r>
            <a:r>
              <a:rPr lang="ru-RU" dirty="0" smtClean="0"/>
              <a:t>77</a:t>
            </a:r>
            <a:r>
              <a:rPr lang="ru-RU" dirty="0" smtClean="0"/>
              <a:t> </a:t>
            </a:r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95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Министерство образования и молодежной политики Свердловской области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Свердловской области "Красноуфимский аграрный колледж"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8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Театрализованная программа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музыкой зовём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2 - 23 уч г\фото\срц\_IkaiD6tGO9UlXH3vGuXPb2rKN0XvEQ9TdMK0iOFad7x3id0tnYH3q91NqxkwTbtXR928kYRYEapFPlpVkT5GoM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7162"/>
            <a:ext cx="3901024" cy="2795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2 - 23 уч г\фото\срц\1p8IAjCyWtJCQBRbEVgewfnpWmWI1T0HFLu_RaQqZPiTgacKNIn0SUzOB2IJCjSwN8sRQN7emVwlXOHc6AEOrWh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11744"/>
            <a:ext cx="3929218" cy="2946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2 - 23 уч г\фото\срц\JIZasXaHf3s78WnWXyYhbTK29dZYW4qyIVGnKpvaU8Xe_aoQEJGwYpXcx9Ir65BmkneWpc1kTiTTtYieDDjRvb5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5" y="3870596"/>
            <a:ext cx="3696411" cy="2870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22 - 23 уч г\фото\срц\5LH80YVvy1d76x--8yUR26xdKS60_AaS_rQktslhGnlcoL6wPWVfdV_cJyApkqnhvd3DBfFBo-4SfxpdTq2OjLk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33120"/>
            <a:ext cx="3604137" cy="2545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Арт-терапия «Дерево дружбы»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8884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88" y="764705"/>
            <a:ext cx="511400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57337"/>
            <a:ext cx="399593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36" y="3945318"/>
            <a:ext cx="4608512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4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снежных горок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22 - 23 уч г\волонтеры\ФОТКИ\8lYzW5j2Z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1" y="980728"/>
            <a:ext cx="5544616" cy="2752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4"/>
          <a:stretch/>
        </p:blipFill>
        <p:spPr>
          <a:xfrm>
            <a:off x="5021317" y="3733182"/>
            <a:ext cx="4067944" cy="301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_sou96wdPQ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3"/>
          <a:stretch/>
        </p:blipFill>
        <p:spPr bwMode="auto">
          <a:xfrm>
            <a:off x="112781" y="3733182"/>
            <a:ext cx="4908536" cy="3045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r="20693"/>
          <a:stretch/>
        </p:blipFill>
        <p:spPr>
          <a:xfrm>
            <a:off x="5636171" y="980728"/>
            <a:ext cx="3453089" cy="277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4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Традиционная акция «Добрый Дед Мороз»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22 - 23 уч г\волонтеры\ФОТКИ\IMG-20230106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13" y="4238004"/>
            <a:ext cx="3729847" cy="253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744416" cy="5490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4752528" cy="304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66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Театрализованная игровая программа «Сундук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2 - 23 уч г\волонтеры\СРЦ\Сундук со сказками\lqfLpRtL6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" y="1268761"/>
            <a:ext cx="4320480" cy="220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2 - 23 уч г\волонтеры\СРЦ\Сундук со сказками\_XO-yWkK4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6431360" cy="3027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2 - 23 уч г\волонтеры\СРЦ\Сундук со сказками\9W-h5jQ9x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1"/>
            <a:ext cx="4632513" cy="2200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22 - 23 уч г\волонтеры\СРЦ\Сундук со сказками\GqTP2wdEPM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2"/>
          <a:stretch/>
        </p:blipFill>
        <p:spPr bwMode="auto">
          <a:xfrm>
            <a:off x="223881" y="3469246"/>
            <a:ext cx="2304256" cy="313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70</Words>
  <Application>Microsoft Office PowerPoint</Application>
  <PresentationFormat>Экран (4:3)</PresentationFormat>
  <Paragraphs>12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Взаимодействие с центром помощи семьям и детям города Красноуфимск</vt:lpstr>
      <vt:lpstr>Театрализованная программа  «Что мы музыкой зовём?»</vt:lpstr>
      <vt:lpstr>Арт-терапия «Дерево дружбы»</vt:lpstr>
      <vt:lpstr>Строительство снежных горок</vt:lpstr>
      <vt:lpstr>Традиционная акция «Добрый Дед Мороз»</vt:lpstr>
      <vt:lpstr>Театрализованная игровая программа «Сундук со сказками»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центром помощи семьям и детям города Красноуфимск</dc:title>
  <dc:creator>User</dc:creator>
  <cp:lastModifiedBy>Image&amp;Matros ®</cp:lastModifiedBy>
  <cp:revision>12</cp:revision>
  <dcterms:created xsi:type="dcterms:W3CDTF">2023-12-04T11:17:44Z</dcterms:created>
  <dcterms:modified xsi:type="dcterms:W3CDTF">2024-09-30T07:31:51Z</dcterms:modified>
</cp:coreProperties>
</file>